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72" r:id="rId4"/>
    <p:sldId id="273" r:id="rId5"/>
    <p:sldId id="275" r:id="rId6"/>
    <p:sldId id="274" r:id="rId7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06" autoAdjust="0"/>
  </p:normalViewPr>
  <p:slideViewPr>
    <p:cSldViewPr>
      <p:cViewPr varScale="1">
        <p:scale>
          <a:sx n="80" d="100"/>
          <a:sy n="80" d="100"/>
        </p:scale>
        <p:origin x="-7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46E76-B3E1-4680-8C5D-92B8BB50D47B}" type="datetimeFigureOut">
              <a:rPr lang="ca-ES" smtClean="0"/>
              <a:pPr/>
              <a:t>22/04/2019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3A298-A0A1-41C0-9A9D-4D7BD7958613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   </a:t>
            </a:r>
            <a:endParaRPr lang="ca-ES" dirty="0"/>
          </a:p>
        </p:txBody>
      </p:sp>
      <p:pic>
        <p:nvPicPr>
          <p:cNvPr id="4" name="3 Imagen" descr="Resultado de imagen de ciÃ¨ncies aplicades a l'activitat professional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95"/>
          <a:stretch>
            <a:fillRect/>
          </a:stretch>
        </p:blipFill>
        <p:spPr bwMode="auto">
          <a:xfrm>
            <a:off x="2503521" y="0"/>
            <a:ext cx="47684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88716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do de imagen de ciÃ¨ncies aplicades a l'activitat professional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62250"/>
            <a:ext cx="4499992" cy="40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640960" cy="5976664"/>
          </a:xfrm>
        </p:spPr>
        <p:txBody>
          <a:bodyPr/>
          <a:lstStyle/>
          <a:p>
            <a:pPr algn="r"/>
            <a:r>
              <a:rPr lang="ca-ES" dirty="0">
                <a:solidFill>
                  <a:schemeClr val="tx1"/>
                </a:solidFill>
              </a:rPr>
              <a:t>Aquesta matèria pretén  donar una visió general d’alguns aspectes de la ciència com són </a:t>
            </a:r>
            <a:r>
              <a:rPr lang="ca-ES" b="1" dirty="0">
                <a:solidFill>
                  <a:schemeClr val="tx1"/>
                </a:solidFill>
              </a:rPr>
              <a:t>el mètode de treball experimental, la relació amb el medi ambient, la importància de la recerca, el desenvolupament i la innovació </a:t>
            </a:r>
            <a:r>
              <a:rPr lang="ca-ES" b="1" dirty="0" smtClean="0">
                <a:solidFill>
                  <a:schemeClr val="tx1"/>
                </a:solidFill>
              </a:rPr>
              <a:t>i </a:t>
            </a:r>
            <a:r>
              <a:rPr lang="ca-ES" b="1" dirty="0">
                <a:solidFill>
                  <a:schemeClr val="tx1"/>
                </a:solidFill>
              </a:rPr>
              <a:t>les estratègies d’investigació, tots ells aplicables a l’activitat professional</a:t>
            </a:r>
            <a:r>
              <a:rPr lang="ca-ES" dirty="0"/>
              <a:t>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563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do de imagen de ciÃ¨ncies aplicades a l'activitat professional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2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04753" y="440668"/>
            <a:ext cx="8352928" cy="5976664"/>
          </a:xfrm>
        </p:spPr>
        <p:txBody>
          <a:bodyPr>
            <a:normAutofit/>
          </a:bodyPr>
          <a:lstStyle/>
          <a:p>
            <a:pPr algn="l"/>
            <a:endParaRPr lang="ca-ES" dirty="0" smtClean="0">
              <a:solidFill>
                <a:srgbClr val="FF0000"/>
              </a:solidFill>
            </a:endParaRPr>
          </a:p>
          <a:p>
            <a:pPr algn="l"/>
            <a:r>
              <a:rPr lang="ca-ES" b="1" dirty="0" smtClean="0">
                <a:solidFill>
                  <a:srgbClr val="C00000"/>
                </a:solidFill>
              </a:rPr>
              <a:t> </a:t>
            </a:r>
          </a:p>
          <a:p>
            <a:pPr algn="l"/>
            <a:endParaRPr lang="ca-ES" dirty="0">
              <a:solidFill>
                <a:srgbClr val="C0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26221"/>
            <a:ext cx="4932040" cy="2480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sz="2400" b="1" dirty="0" smtClean="0">
                <a:solidFill>
                  <a:srgbClr val="C00000"/>
                </a:solidFill>
              </a:rPr>
              <a:t>Continguts</a:t>
            </a:r>
            <a:r>
              <a:rPr lang="ca-ES" b="1" dirty="0" smtClean="0">
                <a:solidFill>
                  <a:srgbClr val="C00000"/>
                </a:solidFill>
              </a:rPr>
              <a:t>:</a:t>
            </a:r>
            <a:endParaRPr lang="ca-ES" b="1" dirty="0">
              <a:solidFill>
                <a:srgbClr val="C00000"/>
              </a:solidFill>
            </a:endParaRPr>
          </a:p>
          <a:p>
            <a:pPr marL="457200" indent="-457200">
              <a:buFontTx/>
              <a:buChar char="-"/>
            </a:pPr>
            <a:r>
              <a:rPr lang="ca-ES" sz="2400" b="1" dirty="0">
                <a:solidFill>
                  <a:srgbClr val="C00000"/>
                </a:solidFill>
              </a:rPr>
              <a:t>El </a:t>
            </a:r>
            <a:r>
              <a:rPr lang="ca-ES" sz="2400" b="1" dirty="0" smtClean="0">
                <a:solidFill>
                  <a:srgbClr val="C00000"/>
                </a:solidFill>
              </a:rPr>
              <a:t>coneixement </a:t>
            </a:r>
            <a:r>
              <a:rPr lang="ca-ES" sz="2400" b="1" dirty="0">
                <a:solidFill>
                  <a:srgbClr val="C00000"/>
                </a:solidFill>
              </a:rPr>
              <a:t>científic</a:t>
            </a:r>
          </a:p>
          <a:p>
            <a:pPr marL="457200" indent="-457200">
              <a:buFontTx/>
              <a:buChar char="-"/>
            </a:pPr>
            <a:r>
              <a:rPr lang="ca-ES" sz="2400" b="1" dirty="0">
                <a:solidFill>
                  <a:srgbClr val="C00000"/>
                </a:solidFill>
              </a:rPr>
              <a:t>La mesura</a:t>
            </a:r>
          </a:p>
          <a:p>
            <a:pPr marL="457200" indent="-457200">
              <a:buFontTx/>
              <a:buChar char="-"/>
            </a:pPr>
            <a:r>
              <a:rPr lang="ca-ES" sz="2400" b="1" dirty="0">
                <a:solidFill>
                  <a:srgbClr val="C00000"/>
                </a:solidFill>
              </a:rPr>
              <a:t>El laboratori</a:t>
            </a:r>
          </a:p>
          <a:p>
            <a:pPr marL="457200" indent="-457200">
              <a:buFontTx/>
              <a:buChar char="-"/>
            </a:pPr>
            <a:r>
              <a:rPr lang="ca-ES" sz="2400" b="1" dirty="0">
                <a:solidFill>
                  <a:srgbClr val="C00000"/>
                </a:solidFill>
              </a:rPr>
              <a:t>Tècniques experimentals</a:t>
            </a:r>
            <a:endParaRPr lang="ca-ES" sz="2400" dirty="0"/>
          </a:p>
        </p:txBody>
      </p:sp>
    </p:spTree>
    <p:extLst>
      <p:ext uri="{BB962C8B-B14F-4D97-AF65-F5344CB8AC3E}">
        <p14:creationId xmlns="" xmlns:p14="http://schemas.microsoft.com/office/powerpoint/2010/main" val="104390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do de imagen de higiene en les activitats laborals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5730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3645024"/>
            <a:ext cx="8352928" cy="3212976"/>
          </a:xfrm>
        </p:spPr>
        <p:txBody>
          <a:bodyPr>
            <a:normAutofit lnSpcReduction="10000"/>
          </a:bodyPr>
          <a:lstStyle/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rgbClr val="002060"/>
                </a:solidFill>
              </a:rPr>
              <a:t>La ciència en l’activitat professional</a:t>
            </a: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rgbClr val="002060"/>
                </a:solidFill>
              </a:rPr>
              <a:t>La contaminació i el medi ambient</a:t>
            </a: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rgbClr val="002060"/>
                </a:solidFill>
              </a:rPr>
              <a:t>La gestió dels residus i el desenvolupament sostenible</a:t>
            </a: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rgbClr val="002060"/>
                </a:solidFill>
              </a:rPr>
              <a:t>Recerca, desenvolupament i innovació</a:t>
            </a:r>
          </a:p>
          <a:p>
            <a:pPr marL="457200" indent="-457200" algn="l">
              <a:buFontTx/>
              <a:buChar char="-"/>
            </a:pPr>
            <a:r>
              <a:rPr lang="ca-ES" b="1" dirty="0">
                <a:solidFill>
                  <a:srgbClr val="002060"/>
                </a:solidFill>
              </a:rPr>
              <a:t>Projectes de recerca </a:t>
            </a:r>
          </a:p>
          <a:p>
            <a:endParaRPr lang="ca-E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765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laborator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352928" cy="612068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Es faran pràctiques de laboratori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Resultat d'imatges de estudian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5832648"/>
          </a:xfrm>
        </p:spPr>
        <p:txBody>
          <a:bodyPr/>
          <a:lstStyle/>
          <a:p>
            <a:pPr algn="l"/>
            <a:r>
              <a:rPr lang="ca-ES" dirty="0">
                <a:solidFill>
                  <a:schemeClr val="tx1"/>
                </a:solidFill>
              </a:rPr>
              <a:t>És una matèria recomanada per a estudiants que vulguin cursar </a:t>
            </a:r>
            <a:r>
              <a:rPr lang="ca-ES" b="1" dirty="0" smtClean="0">
                <a:solidFill>
                  <a:schemeClr val="tx1"/>
                </a:solidFill>
              </a:rPr>
              <a:t>cicles </a:t>
            </a:r>
            <a:r>
              <a:rPr lang="ca-ES" b="1" dirty="0">
                <a:solidFill>
                  <a:schemeClr val="tx1"/>
                </a:solidFill>
              </a:rPr>
              <a:t>formatius de grau </a:t>
            </a:r>
            <a:r>
              <a:rPr lang="ca-ES" b="1" dirty="0" smtClean="0">
                <a:solidFill>
                  <a:schemeClr val="tx1"/>
                </a:solidFill>
              </a:rPr>
              <a:t>mitjà </a:t>
            </a:r>
            <a:r>
              <a:rPr lang="ca-ES" b="1" dirty="0">
                <a:solidFill>
                  <a:schemeClr val="tx1"/>
                </a:solidFill>
              </a:rPr>
              <a:t>de les famílies </a:t>
            </a:r>
            <a:r>
              <a:rPr lang="ca-ES" b="1" dirty="0" smtClean="0">
                <a:solidFill>
                  <a:schemeClr val="tx1"/>
                </a:solidFill>
              </a:rPr>
              <a:t>de química, seguretat i medi ambient, indústries alimentàries, </a:t>
            </a:r>
            <a:r>
              <a:rPr lang="ca-ES" b="1" dirty="0" smtClean="0">
                <a:solidFill>
                  <a:schemeClr val="tx1"/>
                </a:solidFill>
              </a:rPr>
              <a:t>sanitat, </a:t>
            </a:r>
            <a:r>
              <a:rPr lang="ca-ES" b="1" dirty="0" err="1" smtClean="0">
                <a:solidFill>
                  <a:schemeClr val="tx1"/>
                </a:solidFill>
              </a:rPr>
              <a:t>maritimopesquera</a:t>
            </a:r>
            <a:r>
              <a:rPr lang="ca-ES" dirty="0" smtClean="0">
                <a:solidFill>
                  <a:schemeClr val="tx1"/>
                </a:solidFill>
              </a:rPr>
              <a:t>...</a:t>
            </a:r>
            <a:endParaRPr lang="ca-ES" dirty="0">
              <a:solidFill>
                <a:schemeClr val="tx1"/>
              </a:solidFill>
            </a:endParaRPr>
          </a:p>
          <a:p>
            <a:r>
              <a:rPr lang="ca-ES" dirty="0"/>
              <a:t> 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="" xmlns:p14="http://schemas.microsoft.com/office/powerpoint/2010/main" val="32676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134</Words>
  <Application>Microsoft Office PowerPoint</Application>
  <PresentationFormat>Presentación en pantalla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     </vt:lpstr>
      <vt:lpstr>      </vt:lpstr>
      <vt:lpstr>      </vt:lpstr>
      <vt:lpstr>     </vt:lpstr>
      <vt:lpstr>    </vt:lpstr>
      <vt:lpstr>  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ESPOROGRAMA</dc:title>
  <dc:creator>montse</dc:creator>
  <cp:lastModifiedBy>montse</cp:lastModifiedBy>
  <cp:revision>8</cp:revision>
  <dcterms:created xsi:type="dcterms:W3CDTF">2015-12-21T19:56:46Z</dcterms:created>
  <dcterms:modified xsi:type="dcterms:W3CDTF">2019-04-22T19:44:24Z</dcterms:modified>
</cp:coreProperties>
</file>