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64ce0490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64ce0490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64ce0490a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a64ce0490a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a64ce0490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a64ce0490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64ce0490a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64ce0490a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64ce0490a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64ce0490a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64ce0490a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64ce0490a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64ce0490a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64ce0490a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2.2 Canvis fisicoquímics metamorfisme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Observa aquests minerals. Semblen iguals?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12411"/>
          <a:stretch/>
        </p:blipFill>
        <p:spPr>
          <a:xfrm>
            <a:off x="483400" y="1182525"/>
            <a:ext cx="2446851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7060" y="1152475"/>
            <a:ext cx="2549875" cy="229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1399700" y="3490450"/>
            <a:ext cx="11268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800"/>
              <a:t>Cianita</a:t>
            </a:r>
            <a:endParaRPr sz="1800"/>
          </a:p>
        </p:txBody>
      </p:sp>
      <p:sp>
        <p:nvSpPr>
          <p:cNvPr id="64" name="Google Shape;64;p14"/>
          <p:cNvSpPr txBox="1"/>
          <p:nvPr/>
        </p:nvSpPr>
        <p:spPr>
          <a:xfrm>
            <a:off x="3609500" y="3490450"/>
            <a:ext cx="14070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800"/>
              <a:t>Sil·limanita</a:t>
            </a:r>
            <a:endParaRPr sz="1800"/>
          </a:p>
        </p:txBody>
      </p:sp>
      <p:sp>
        <p:nvSpPr>
          <p:cNvPr id="65" name="Google Shape;65;p14"/>
          <p:cNvSpPr txBox="1"/>
          <p:nvPr/>
        </p:nvSpPr>
        <p:spPr>
          <a:xfrm>
            <a:off x="7114700" y="3490450"/>
            <a:ext cx="14070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800"/>
              <a:t>Andalusita</a:t>
            </a:r>
            <a:endParaRPr sz="1800"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0886" y="1170125"/>
            <a:ext cx="2157138" cy="216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172400"/>
            <a:ext cx="8520600" cy="10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si ara us dic que aquests minerals tenen la mateixa composició química?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401450" y="1382150"/>
            <a:ext cx="1360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 sz="2500"/>
              <a:t>SiO</a:t>
            </a:r>
            <a:r>
              <a:rPr baseline="-25000" lang="ca" sz="2500"/>
              <a:t>5</a:t>
            </a:r>
            <a:r>
              <a:rPr lang="ca" sz="2500"/>
              <a:t>Al</a:t>
            </a:r>
            <a:r>
              <a:rPr baseline="-25000" lang="ca" sz="2500"/>
              <a:t>2</a:t>
            </a:r>
            <a:endParaRPr baseline="-25000" sz="2500"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518625" y="3014700"/>
            <a:ext cx="8520600" cy="10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Això què vol dir?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Són minerals polimòrifcs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7200" y="1281800"/>
            <a:ext cx="5269600" cy="38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0"/>
            <a:ext cx="8520600" cy="10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Però també pot succeir que aquests canvis siguin químics segons la Pressió i Temperatura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figura 16 del llibre, pàgina 108.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99700"/>
            <a:ext cx="8520600" cy="86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quina informació podem extreure d’aquestes gràfics?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Condicions de P i T a la qual s’han format la roca depenent els seus minerals.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a"/>
              <a:t>Fan de: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Geobaròmetres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Geotermòmeres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0"/>
            <a:ext cx="8520600" cy="10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On aquests canvis afecten també a la textura (volum, forma i orientació dels cristalls)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0" y="1606850"/>
            <a:ext cx="9144000" cy="20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ca" sz="2400"/>
              <a:t>A més Tª, el volum dels minerals (augmenta/disminueix)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ca" sz="2400"/>
              <a:t>A més pressió, les formes són més (rodones/planes)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ca" sz="2400"/>
              <a:t>Orientació (perpendicular/paral·lela) dels cristalls a la direcció de pressió → </a:t>
            </a:r>
            <a:r>
              <a:rPr b="1" lang="ca" sz="2400"/>
              <a:t>Foliació</a:t>
            </a:r>
            <a:endParaRPr b="1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81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/>
              <a:t>Foliació</a:t>
            </a:r>
            <a:endParaRPr b="1"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86125" y="4262675"/>
            <a:ext cx="8520600" cy="8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Molt marcat				Bastant marcada			Poc marcada</a:t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 b="2942" l="1576" r="1109" t="12023"/>
          <a:stretch/>
        </p:blipFill>
        <p:spPr>
          <a:xfrm>
            <a:off x="782525" y="654225"/>
            <a:ext cx="7433550" cy="360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