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Lst>
  <p:sldIdLst>
    <p:sldId id="281" r:id="rId4"/>
    <p:sldId id="282" r:id="rId5"/>
    <p:sldId id="283" r:id="rId6"/>
    <p:sldId id="285" r:id="rId7"/>
    <p:sldId id="286" r:id="rId8"/>
    <p:sldId id="287" r:id="rId9"/>
    <p:sldId id="288" r:id="rId10"/>
    <p:sldId id="256" r:id="rId11"/>
    <p:sldId id="259" r:id="rId12"/>
    <p:sldId id="260" r:id="rId13"/>
    <p:sldId id="261" r:id="rId14"/>
    <p:sldId id="292" r:id="rId15"/>
    <p:sldId id="280" r:id="rId16"/>
    <p:sldId id="262" r:id="rId17"/>
    <p:sldId id="279" r:id="rId18"/>
    <p:sldId id="263" r:id="rId19"/>
    <p:sldId id="264" r:id="rId20"/>
    <p:sldId id="293" r:id="rId21"/>
    <p:sldId id="289" r:id="rId22"/>
    <p:sldId id="265" r:id="rId23"/>
    <p:sldId id="266" r:id="rId24"/>
    <p:sldId id="267" r:id="rId25"/>
    <p:sldId id="290" r:id="rId26"/>
    <p:sldId id="268" r:id="rId27"/>
    <p:sldId id="291" r:id="rId28"/>
    <p:sldId id="294" r:id="rId29"/>
    <p:sldId id="269" r:id="rId30"/>
    <p:sldId id="299" r:id="rId31"/>
    <p:sldId id="295" r:id="rId32"/>
    <p:sldId id="296" r:id="rId33"/>
    <p:sldId id="297" r:id="rId34"/>
    <p:sldId id="298" r:id="rId35"/>
  </p:sldIdLst>
  <p:sldSz cx="9144000" cy="6858000" type="screen4x3"/>
  <p:notesSz cx="6858000" cy="9144000"/>
  <p:photoAlbum layout="1pic"/>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6 Triángulo isósceles"/>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Título"/>
          <p:cNvSpPr>
            <a:spLocks noGrp="1"/>
          </p:cNvSpPr>
          <p:nvPr>
            <p:ph type="ctrTitle"/>
          </p:nvPr>
        </p:nvSpPr>
        <p:spPr>
          <a:xfrm>
            <a:off x="540544" y="776288"/>
            <a:ext cx="8062912" cy="1470025"/>
          </a:xfrm>
        </p:spPr>
        <p:txBody>
          <a:bodyPr anchor="b">
            <a:normAutofit/>
          </a:bodyPr>
          <a:lstStyle>
            <a:lvl1pPr algn="r">
              <a:defRPr sz="4400"/>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a:xfrm>
            <a:off x="1371600" y="6012656"/>
            <a:ext cx="5791200" cy="365125"/>
          </a:xfrm>
        </p:spPr>
        <p:txBody>
          <a:bodyPr tIns="0" bIns="0" anchor="t"/>
          <a:lstStyle>
            <a:lvl1pPr algn="r">
              <a:defRPr sz="1000"/>
            </a:lvl1pPr>
          </a:lstStyle>
          <a:p>
            <a:fld id="{65BAFB9A-FFBF-4905-95F8-8AA3F1FC31E8}" type="datetimeFigureOut">
              <a:rPr lang="es-ES" smtClean="0"/>
              <a:t>27/10/2021</a:t>
            </a:fld>
            <a:endParaRPr lang="es-ES"/>
          </a:p>
        </p:txBody>
      </p:sp>
      <p:sp>
        <p:nvSpPr>
          <p:cNvPr id="17" name="16 Marcador de pie de página"/>
          <p:cNvSpPr>
            <a:spLocks noGrp="1"/>
          </p:cNvSpPr>
          <p:nvPr>
            <p:ph type="ftr" sz="quarter" idx="11"/>
          </p:nvPr>
        </p:nvSpPr>
        <p:spPr>
          <a:xfrm>
            <a:off x="1371600" y="5650704"/>
            <a:ext cx="5791200" cy="365125"/>
          </a:xfrm>
        </p:spPr>
        <p:txBody>
          <a:bodyPr tIns="0" bIns="0" anchor="b"/>
          <a:lstStyle>
            <a:lvl1pPr algn="r">
              <a:defRPr sz="1100"/>
            </a:lvl1pPr>
          </a:lstStyle>
          <a:p>
            <a:endParaRPr lang="es-ES"/>
          </a:p>
        </p:txBody>
      </p:sp>
      <p:sp>
        <p:nvSpPr>
          <p:cNvPr id="29" name="28 Marcador de número de diapositiva"/>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8B72057C-7752-40DD-A19D-B95A26F0A3F6}"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67494"/>
            <a:ext cx="8229600" cy="1399032"/>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a:xfrm>
            <a:off x="457200" y="1882808"/>
            <a:ext cx="8229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a:xfrm>
            <a:off x="4791456" y="6480048"/>
            <a:ext cx="2133600" cy="301752"/>
          </a:xfrm>
        </p:spPr>
        <p:txBody>
          <a:bodyPr/>
          <a:lstStyle/>
          <a:p>
            <a:fld id="{65BAFB9A-FFBF-4905-95F8-8AA3F1FC31E8}" type="datetimeFigureOut">
              <a:rPr lang="es-ES" smtClean="0"/>
              <a:t>27/10/2021</a:t>
            </a:fld>
            <a:endParaRPr lang="es-ES"/>
          </a:p>
        </p:txBody>
      </p:sp>
      <p:sp>
        <p:nvSpPr>
          <p:cNvPr id="5" name="4 Marcador de pie de página"/>
          <p:cNvSpPr>
            <a:spLocks noGrp="1"/>
          </p:cNvSpPr>
          <p:nvPr>
            <p:ph type="ftr" sz="quarter" idx="11"/>
          </p:nvPr>
        </p:nvSpPr>
        <p:spPr>
          <a:xfrm>
            <a:off x="457200" y="6480969"/>
            <a:ext cx="4260056" cy="300831"/>
          </a:xfrm>
        </p:spPr>
        <p:txBody>
          <a:bodyPr/>
          <a:lstStyle/>
          <a:p>
            <a:endParaRPr lang="es-ES"/>
          </a:p>
        </p:txBody>
      </p:sp>
      <p:sp>
        <p:nvSpPr>
          <p:cNvPr id="6" name="5 Marcador de número de diapositiva"/>
          <p:cNvSpPr>
            <a:spLocks noGrp="1"/>
          </p:cNvSpPr>
          <p:nvPr>
            <p:ph type="sldNum" sz="quarter" idx="12"/>
          </p:nvPr>
        </p:nvSpPr>
        <p:spPr/>
        <p:txBody>
          <a:bodyPr/>
          <a:lstStyle/>
          <a:p>
            <a:fld id="{8B72057C-7752-40DD-A19D-B95A26F0A3F6}"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1"/>
      </p:bgRef>
    </p:bg>
    <p:spTree>
      <p:nvGrpSpPr>
        <p:cNvPr id="1" name=""/>
        <p:cNvGrpSpPr/>
        <p:nvPr/>
      </p:nvGrpSpPr>
      <p:grpSpPr>
        <a:xfrm>
          <a:off x="0" y="0"/>
          <a:ext cx="0" cy="0"/>
          <a:chOff x="0" y="0"/>
          <a:chExt cx="0" cy="0"/>
        </a:xfrm>
      </p:grpSpPr>
      <p:sp>
        <p:nvSpPr>
          <p:cNvPr id="9" name="8 Triángulo rectángulo"/>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7 Triángulo isósceles"/>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3 Marcador de fecha"/>
          <p:cNvSpPr>
            <a:spLocks noGrp="1"/>
          </p:cNvSpPr>
          <p:nvPr>
            <p:ph type="dt" sz="half" idx="10"/>
          </p:nvPr>
        </p:nvSpPr>
        <p:spPr>
          <a:xfrm>
            <a:off x="6955632" y="6477000"/>
            <a:ext cx="2133600" cy="304800"/>
          </a:xfrm>
        </p:spPr>
        <p:txBody>
          <a:bodyPr/>
          <a:lstStyle/>
          <a:p>
            <a:fld id="{65BAFB9A-FFBF-4905-95F8-8AA3F1FC31E8}" type="datetimeFigureOut">
              <a:rPr lang="es-ES" smtClean="0"/>
              <a:t>27/10/2021</a:t>
            </a:fld>
            <a:endParaRPr lang="es-ES"/>
          </a:p>
        </p:txBody>
      </p:sp>
      <p:sp>
        <p:nvSpPr>
          <p:cNvPr id="5" name="4 Marcador de pie de página"/>
          <p:cNvSpPr>
            <a:spLocks noGrp="1"/>
          </p:cNvSpPr>
          <p:nvPr>
            <p:ph type="ftr" sz="quarter" idx="11"/>
          </p:nvPr>
        </p:nvSpPr>
        <p:spPr>
          <a:xfrm>
            <a:off x="2619376" y="6480969"/>
            <a:ext cx="4260056" cy="300831"/>
          </a:xfrm>
        </p:spPr>
        <p:txBody>
          <a:bodyPr/>
          <a:lstStyle/>
          <a:p>
            <a:endParaRPr lang="es-ES"/>
          </a:p>
        </p:txBody>
      </p:sp>
      <p:sp>
        <p:nvSpPr>
          <p:cNvPr id="6" name="5 Marcador de número de diapositiva"/>
          <p:cNvSpPr>
            <a:spLocks noGrp="1"/>
          </p:cNvSpPr>
          <p:nvPr>
            <p:ph type="sldNum" sz="quarter" idx="12"/>
          </p:nvPr>
        </p:nvSpPr>
        <p:spPr>
          <a:xfrm>
            <a:off x="8451056" y="809624"/>
            <a:ext cx="502920" cy="300831"/>
          </a:xfrm>
        </p:spPr>
        <p:txBody>
          <a:bodyPr/>
          <a:lstStyle/>
          <a:p>
            <a:fld id="{8B72057C-7752-40DD-A19D-B95A26F0A3F6}" type="slidenum">
              <a:rPr lang="es-ES" smtClean="0"/>
              <a:t>‹Nº›</a:t>
            </a:fld>
            <a:endParaRPr lang="es-ES"/>
          </a:p>
        </p:txBody>
      </p:sp>
      <p:cxnSp>
        <p:nvCxnSpPr>
          <p:cNvPr id="11" name="10 Conector recto"/>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9 Conector recto"/>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1 Título"/>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marL="0" algn="l">
              <a:defRPr/>
            </a:lvl1p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a:xfrm>
            <a:off x="4791456" y="6480969"/>
            <a:ext cx="2133600" cy="301752"/>
          </a:xfrm>
        </p:spPr>
        <p:txBody>
          <a:bodyPr/>
          <a:lstStyle/>
          <a:p>
            <a:fld id="{65BAFB9A-FFBF-4905-95F8-8AA3F1FC31E8}" type="datetimeFigureOut">
              <a:rPr lang="es-ES" smtClean="0"/>
              <a:t>27/10/2021</a:t>
            </a:fld>
            <a:endParaRPr lang="es-ES"/>
          </a:p>
        </p:txBody>
      </p:sp>
      <p:sp>
        <p:nvSpPr>
          <p:cNvPr id="6" name="5 Marcador de pie de página"/>
          <p:cNvSpPr>
            <a:spLocks noGrp="1"/>
          </p:cNvSpPr>
          <p:nvPr>
            <p:ph type="ftr" sz="quarter" idx="11"/>
          </p:nvPr>
        </p:nvSpPr>
        <p:spPr>
          <a:xfrm>
            <a:off x="457200" y="6480969"/>
            <a:ext cx="4260056" cy="301752"/>
          </a:xfrm>
        </p:spPr>
        <p:txBody>
          <a:bodyPr/>
          <a:lstStyle/>
          <a:p>
            <a:endParaRPr lang="es-ES"/>
          </a:p>
        </p:txBody>
      </p:sp>
      <p:sp>
        <p:nvSpPr>
          <p:cNvPr id="7" name="6 Marcador de número de diapositiva"/>
          <p:cNvSpPr>
            <a:spLocks noGrp="1"/>
          </p:cNvSpPr>
          <p:nvPr>
            <p:ph type="sldNum" sz="quarter" idx="12"/>
          </p:nvPr>
        </p:nvSpPr>
        <p:spPr>
          <a:xfrm>
            <a:off x="7589520" y="6480969"/>
            <a:ext cx="502920" cy="301752"/>
          </a:xfrm>
        </p:spPr>
        <p:txBody>
          <a:bodyPr/>
          <a:lstStyle/>
          <a:p>
            <a:fld id="{8B72057C-7752-40DD-A19D-B95A26F0A3F6}"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a:xfrm>
            <a:off x="4791456" y="6480969"/>
            <a:ext cx="2130552" cy="301752"/>
          </a:xfrm>
        </p:spPr>
        <p:txBody>
          <a:bodyPr/>
          <a:lstStyle/>
          <a:p>
            <a:fld id="{65BAFB9A-FFBF-4905-95F8-8AA3F1FC31E8}" type="datetimeFigureOut">
              <a:rPr lang="es-ES" smtClean="0"/>
              <a:t>27/10/2021</a:t>
            </a:fld>
            <a:endParaRPr lang="es-ES"/>
          </a:p>
        </p:txBody>
      </p:sp>
      <p:sp>
        <p:nvSpPr>
          <p:cNvPr id="8" name="7 Marcador de pie de página"/>
          <p:cNvSpPr>
            <a:spLocks noGrp="1"/>
          </p:cNvSpPr>
          <p:nvPr>
            <p:ph type="ftr" sz="quarter" idx="11"/>
          </p:nvPr>
        </p:nvSpPr>
        <p:spPr>
          <a:xfrm>
            <a:off x="457200" y="6480969"/>
            <a:ext cx="4261104" cy="301752"/>
          </a:xfrm>
        </p:spPr>
        <p:txBody>
          <a:bodyPr/>
          <a:lstStyle/>
          <a:p>
            <a:endParaRPr lang="es-ES"/>
          </a:p>
        </p:txBody>
      </p:sp>
      <p:sp>
        <p:nvSpPr>
          <p:cNvPr id="9" name="8 Marcador de número de diapositiva"/>
          <p:cNvSpPr>
            <a:spLocks noGrp="1"/>
          </p:cNvSpPr>
          <p:nvPr>
            <p:ph type="sldNum" sz="quarter" idx="12"/>
          </p:nvPr>
        </p:nvSpPr>
        <p:spPr>
          <a:xfrm>
            <a:off x="7589520" y="6483096"/>
            <a:ext cx="502920" cy="301752"/>
          </a:xfrm>
        </p:spPr>
        <p:txBody>
          <a:bodyPr/>
          <a:lstStyle>
            <a:lvl1pPr algn="ctr">
              <a:defRPr/>
            </a:lvl1pPr>
          </a:lstStyle>
          <a:p>
            <a:fld id="{8B72057C-7752-40DD-A19D-B95A26F0A3F6}" type="slidenum">
              <a:rPr lang="es-ES" smtClean="0"/>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b="0"/>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65BAFB9A-FFBF-4905-95F8-8AA3F1FC31E8}" type="datetimeFigureOut">
              <a:rPr lang="es-ES" smtClean="0"/>
              <a:t>27/10/2021</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8B72057C-7752-40DD-A19D-B95A26F0A3F6}"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791456" y="6480969"/>
            <a:ext cx="2133600" cy="301752"/>
          </a:xfrm>
        </p:spPr>
        <p:txBody>
          <a:bodyPr/>
          <a:lstStyle/>
          <a:p>
            <a:fld id="{65BAFB9A-FFBF-4905-95F8-8AA3F1FC31E8}" type="datetimeFigureOut">
              <a:rPr lang="es-ES" smtClean="0"/>
              <a:t>27/10/2021</a:t>
            </a:fld>
            <a:endParaRPr lang="es-ES"/>
          </a:p>
        </p:txBody>
      </p:sp>
      <p:sp>
        <p:nvSpPr>
          <p:cNvPr id="3" name="2 Marcador de pie de página"/>
          <p:cNvSpPr>
            <a:spLocks noGrp="1"/>
          </p:cNvSpPr>
          <p:nvPr>
            <p:ph type="ftr" sz="quarter" idx="11"/>
          </p:nvPr>
        </p:nvSpPr>
        <p:spPr>
          <a:xfrm>
            <a:off x="457200" y="6481890"/>
            <a:ext cx="4260056" cy="300831"/>
          </a:xfrm>
        </p:spPr>
        <p:txBody>
          <a:bodyPr/>
          <a:lstStyle/>
          <a:p>
            <a:endParaRPr lang="es-ES"/>
          </a:p>
        </p:txBody>
      </p:sp>
      <p:sp>
        <p:nvSpPr>
          <p:cNvPr id="4" name="3 Marcador de número de diapositiva"/>
          <p:cNvSpPr>
            <a:spLocks noGrp="1"/>
          </p:cNvSpPr>
          <p:nvPr>
            <p:ph type="sldNum" sz="quarter" idx="12"/>
          </p:nvPr>
        </p:nvSpPr>
        <p:spPr>
          <a:xfrm>
            <a:off x="7589520" y="6480969"/>
            <a:ext cx="502920" cy="301752"/>
          </a:xfrm>
        </p:spPr>
        <p:txBody>
          <a:bodyPr/>
          <a:lstStyle/>
          <a:p>
            <a:fld id="{8B72057C-7752-40DD-A19D-B95A26F0A3F6}"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a:xfrm>
            <a:off x="6278976" y="6556248"/>
            <a:ext cx="2133600" cy="301752"/>
          </a:xfrm>
        </p:spPr>
        <p:txBody>
          <a:bodyPr/>
          <a:lstStyle>
            <a:lvl1pPr>
              <a:defRPr sz="900"/>
            </a:lvl1pPr>
          </a:lstStyle>
          <a:p>
            <a:fld id="{65BAFB9A-FFBF-4905-95F8-8AA3F1FC31E8}" type="datetimeFigureOut">
              <a:rPr lang="es-ES" smtClean="0"/>
              <a:t>27/10/2021</a:t>
            </a:fld>
            <a:endParaRPr lang="es-ES"/>
          </a:p>
        </p:txBody>
      </p:sp>
      <p:sp>
        <p:nvSpPr>
          <p:cNvPr id="6" name="5 Marcador de pie de página"/>
          <p:cNvSpPr>
            <a:spLocks noGrp="1"/>
          </p:cNvSpPr>
          <p:nvPr>
            <p:ph type="ftr" sz="quarter" idx="11"/>
          </p:nvPr>
        </p:nvSpPr>
        <p:spPr>
          <a:xfrm>
            <a:off x="1135856" y="6556248"/>
            <a:ext cx="5143120" cy="301752"/>
          </a:xfrm>
        </p:spPr>
        <p:txBody>
          <a:bodyPr/>
          <a:lstStyle>
            <a:lvl1pPr>
              <a:defRPr sz="900"/>
            </a:lvl1pPr>
          </a:lstStyle>
          <a:p>
            <a:endParaRPr lang="es-ES"/>
          </a:p>
        </p:txBody>
      </p:sp>
      <p:sp>
        <p:nvSpPr>
          <p:cNvPr id="7" name="6 Marcador de número de diapositiva"/>
          <p:cNvSpPr>
            <a:spLocks noGrp="1"/>
          </p:cNvSpPr>
          <p:nvPr>
            <p:ph type="sldNum" sz="quarter" idx="12"/>
          </p:nvPr>
        </p:nvSpPr>
        <p:spPr>
          <a:xfrm>
            <a:off x="8410576" y="6556248"/>
            <a:ext cx="502920" cy="301752"/>
          </a:xfrm>
        </p:spPr>
        <p:txBody>
          <a:bodyPr/>
          <a:lstStyle>
            <a:lvl1pPr>
              <a:defRPr sz="900"/>
            </a:lvl1pPr>
          </a:lstStyle>
          <a:p>
            <a:fld id="{8B72057C-7752-40DD-A19D-B95A26F0A3F6}" type="slidenum">
              <a:rPr lang="es-ES" smtClean="0"/>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2">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a:xfrm>
            <a:off x="6108192" y="6556248"/>
            <a:ext cx="2103120" cy="301752"/>
          </a:xfrm>
        </p:spPr>
        <p:txBody>
          <a:bodyPr/>
          <a:lstStyle>
            <a:lvl1pPr>
              <a:defRPr sz="900"/>
            </a:lvl1pPr>
          </a:lstStyle>
          <a:p>
            <a:fld id="{65BAFB9A-FFBF-4905-95F8-8AA3F1FC31E8}" type="datetimeFigureOut">
              <a:rPr lang="es-ES" smtClean="0"/>
              <a:t>27/10/2021</a:t>
            </a:fld>
            <a:endParaRPr lang="es-ES"/>
          </a:p>
        </p:txBody>
      </p:sp>
      <p:sp>
        <p:nvSpPr>
          <p:cNvPr id="6" name="5 Marcador de pie de página"/>
          <p:cNvSpPr>
            <a:spLocks noGrp="1"/>
          </p:cNvSpPr>
          <p:nvPr>
            <p:ph type="ftr" sz="quarter" idx="11"/>
          </p:nvPr>
        </p:nvSpPr>
        <p:spPr>
          <a:xfrm>
            <a:off x="1170432" y="6557169"/>
            <a:ext cx="4948072" cy="301752"/>
          </a:xfrm>
        </p:spPr>
        <p:txBody>
          <a:bodyPr/>
          <a:lstStyle>
            <a:lvl1pPr>
              <a:defRPr sz="900"/>
            </a:lvl1pPr>
          </a:lstStyle>
          <a:p>
            <a:endParaRPr lang="es-ES"/>
          </a:p>
        </p:txBody>
      </p:sp>
      <p:sp>
        <p:nvSpPr>
          <p:cNvPr id="7" name="6 Marcador de número de diapositiva"/>
          <p:cNvSpPr>
            <a:spLocks noGrp="1"/>
          </p:cNvSpPr>
          <p:nvPr>
            <p:ph type="sldNum" sz="quarter" idx="12"/>
          </p:nvPr>
        </p:nvSpPr>
        <p:spPr>
          <a:xfrm>
            <a:off x="8217192" y="6556248"/>
            <a:ext cx="365760" cy="301752"/>
          </a:xfrm>
        </p:spPr>
        <p:txBody>
          <a:bodyPr/>
          <a:lstStyle>
            <a:lvl1pPr algn="ctr">
              <a:defRPr sz="900"/>
            </a:lvl1pPr>
          </a:lstStyle>
          <a:p>
            <a:fld id="{8B72057C-7752-40DD-A19D-B95A26F0A3F6}" type="slidenum">
              <a:rPr lang="es-ES" smtClean="0"/>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65BAFB9A-FFBF-4905-95F8-8AA3F1FC31E8}" type="datetimeFigureOut">
              <a:rPr lang="es-ES" smtClean="0"/>
              <a:t>27/10/2021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B72057C-7752-40DD-A19D-B95A26F0A3F6}"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781800" y="381000"/>
            <a:ext cx="1905000" cy="5486400"/>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381000"/>
            <a:ext cx="6248400" cy="5486400"/>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65BAFB9A-FFBF-4905-95F8-8AA3F1FC31E8}" type="datetimeFigureOut">
              <a:rPr lang="es-ES" smtClean="0"/>
              <a:t>27/10/2021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B72057C-7752-40DD-A19D-B95A26F0A3F6}" type="slidenum">
              <a:rPr lang="es-ES" smtClean="0"/>
              <a:t>‹Nº›</a:t>
            </a:fld>
            <a:endParaRPr lang="es-E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4" name="3 Triángulo isósceles"/>
          <p:cNvSpPr/>
          <p:nvPr/>
        </p:nvSpPr>
        <p:spPr>
          <a:xfrm rot="16200000">
            <a:off x="7553325" y="5254626"/>
            <a:ext cx="1893887" cy="1293812"/>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8" name="7 Título"/>
          <p:cNvSpPr>
            <a:spLocks noGrp="1"/>
          </p:cNvSpPr>
          <p:nvPr>
            <p:ph type="ctrTitle"/>
          </p:nvPr>
        </p:nvSpPr>
        <p:spPr>
          <a:xfrm>
            <a:off x="540544" y="776288"/>
            <a:ext cx="8062912" cy="1470025"/>
          </a:xfrm>
        </p:spPr>
        <p:txBody>
          <a:bodyPr anchor="b"/>
          <a:lstStyle>
            <a:lvl1pPr algn="r">
              <a:defRPr sz="4400"/>
            </a:lvl1pPr>
          </a:lstStyle>
          <a:p>
            <a:r>
              <a:rPr lang="es-ES" smtClean="0"/>
              <a:t>Haga clic para modificar el estilo de título del patrón</a:t>
            </a:r>
            <a:endParaRPr lang="en-US"/>
          </a:p>
        </p:txBody>
      </p:sp>
      <p:sp>
        <p:nvSpPr>
          <p:cNvPr id="9" name="8 Subtítulo"/>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smtClean="0"/>
              <a:t>Haga clic para modificar el estilo de subtítulo del patrón</a:t>
            </a:r>
            <a:endParaRPr lang="en-US"/>
          </a:p>
        </p:txBody>
      </p:sp>
      <p:sp>
        <p:nvSpPr>
          <p:cNvPr id="5" name="27 Marcador de fecha"/>
          <p:cNvSpPr>
            <a:spLocks noGrp="1"/>
          </p:cNvSpPr>
          <p:nvPr>
            <p:ph type="dt" sz="half" idx="10"/>
          </p:nvPr>
        </p:nvSpPr>
        <p:spPr>
          <a:xfrm>
            <a:off x="1371600" y="6011863"/>
            <a:ext cx="5791200" cy="365125"/>
          </a:xfrm>
        </p:spPr>
        <p:txBody>
          <a:bodyPr tIns="0" bIns="0" anchor="t"/>
          <a:lstStyle>
            <a:lvl1pPr algn="r">
              <a:defRPr sz="1000"/>
            </a:lvl1pPr>
          </a:lstStyle>
          <a:p>
            <a:pPr>
              <a:defRPr/>
            </a:pPr>
            <a:endParaRPr lang="ca-ES">
              <a:solidFill>
                <a:prstClr val="white"/>
              </a:solidFill>
            </a:endParaRPr>
          </a:p>
        </p:txBody>
      </p:sp>
      <p:sp>
        <p:nvSpPr>
          <p:cNvPr id="6" name="16 Marcador de pie de página"/>
          <p:cNvSpPr>
            <a:spLocks noGrp="1"/>
          </p:cNvSpPr>
          <p:nvPr>
            <p:ph type="ftr" sz="quarter" idx="11"/>
          </p:nvPr>
        </p:nvSpPr>
        <p:spPr>
          <a:xfrm>
            <a:off x="1371600" y="5649913"/>
            <a:ext cx="5791200" cy="365125"/>
          </a:xfrm>
        </p:spPr>
        <p:txBody>
          <a:bodyPr tIns="0" bIns="0"/>
          <a:lstStyle>
            <a:lvl1pPr algn="r">
              <a:defRPr sz="1100"/>
            </a:lvl1pPr>
          </a:lstStyle>
          <a:p>
            <a:pPr>
              <a:defRPr/>
            </a:pPr>
            <a:endParaRPr lang="ca-ES">
              <a:solidFill>
                <a:prstClr val="white"/>
              </a:solidFill>
            </a:endParaRPr>
          </a:p>
        </p:txBody>
      </p:sp>
      <p:sp>
        <p:nvSpPr>
          <p:cNvPr id="7" name="28 Marcador de número de diapositiva"/>
          <p:cNvSpPr>
            <a:spLocks noGrp="1"/>
          </p:cNvSpPr>
          <p:nvPr>
            <p:ph type="sldNum" sz="quarter" idx="12"/>
          </p:nvPr>
        </p:nvSpPr>
        <p:spPr>
          <a:xfrm>
            <a:off x="8391525" y="5753100"/>
            <a:ext cx="503238" cy="365125"/>
          </a:xfrm>
        </p:spPr>
        <p:txBody>
          <a:bodyPr anchor="ctr"/>
          <a:lstStyle>
            <a:lvl1pPr algn="ctr">
              <a:defRPr sz="1300">
                <a:solidFill>
                  <a:srgbClr val="FFFFFF"/>
                </a:solidFill>
              </a:defRPr>
            </a:lvl1pPr>
          </a:lstStyle>
          <a:p>
            <a:pPr>
              <a:defRPr/>
            </a:pPr>
            <a:fld id="{D182C2C7-BF6F-471C-A517-7FAA7DD86DCB}" type="slidenum">
              <a:rPr lang="ca-ES"/>
              <a:pPr>
                <a:defRPr/>
              </a:pPr>
              <a:t>‹Nº›</a:t>
            </a:fld>
            <a:endParaRPr lang="ca-ES"/>
          </a:p>
        </p:txBody>
      </p:sp>
    </p:spTree>
    <p:extLst>
      <p:ext uri="{BB962C8B-B14F-4D97-AF65-F5344CB8AC3E}">
        <p14:creationId xmlns:p14="http://schemas.microsoft.com/office/powerpoint/2010/main" val="1681704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67494"/>
            <a:ext cx="8229600" cy="1399032"/>
          </a:xfrm>
        </p:spPr>
        <p:txBody>
          <a:bodyPr/>
          <a:lstStyle/>
          <a:p>
            <a:r>
              <a:rPr lang="es-ES" smtClean="0"/>
              <a:t>Haga clic para modificar el estilo de título del patrón</a:t>
            </a:r>
            <a:endParaRPr lang="en-US"/>
          </a:p>
        </p:txBody>
      </p:sp>
      <p:sp>
        <p:nvSpPr>
          <p:cNvPr id="3" name="2 Marcador de contenido"/>
          <p:cNvSpPr>
            <a:spLocks noGrp="1"/>
          </p:cNvSpPr>
          <p:nvPr>
            <p:ph idx="1"/>
          </p:nvPr>
        </p:nvSpPr>
        <p:spPr>
          <a:xfrm>
            <a:off x="457200" y="1882808"/>
            <a:ext cx="8229600" cy="45720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fecha"/>
          <p:cNvSpPr>
            <a:spLocks noGrp="1"/>
          </p:cNvSpPr>
          <p:nvPr>
            <p:ph type="dt" sz="half" idx="10"/>
          </p:nvPr>
        </p:nvSpPr>
        <p:spPr>
          <a:xfrm>
            <a:off x="4791075" y="6480175"/>
            <a:ext cx="2133600" cy="301625"/>
          </a:xfrm>
        </p:spPr>
        <p:txBody>
          <a:bodyPr/>
          <a:lstStyle>
            <a:lvl1pPr>
              <a:defRPr/>
            </a:lvl1pPr>
          </a:lstStyle>
          <a:p>
            <a:pPr>
              <a:defRPr/>
            </a:pPr>
            <a:endParaRPr lang="ca-ES">
              <a:solidFill>
                <a:prstClr val="white"/>
              </a:solidFill>
            </a:endParaRPr>
          </a:p>
        </p:txBody>
      </p:sp>
      <p:sp>
        <p:nvSpPr>
          <p:cNvPr id="5" name="4 Marcador de pie de página"/>
          <p:cNvSpPr>
            <a:spLocks noGrp="1"/>
          </p:cNvSpPr>
          <p:nvPr>
            <p:ph type="ftr" sz="quarter" idx="11"/>
          </p:nvPr>
        </p:nvSpPr>
        <p:spPr>
          <a:xfrm>
            <a:off x="457200" y="6481763"/>
            <a:ext cx="4259263" cy="300037"/>
          </a:xfrm>
        </p:spPr>
        <p:txBody>
          <a:bodyPr/>
          <a:lstStyle>
            <a:lvl1pPr>
              <a:defRPr/>
            </a:lvl1pPr>
          </a:lstStyle>
          <a:p>
            <a:pPr>
              <a:defRPr/>
            </a:pPr>
            <a:endParaRPr lang="ca-ES">
              <a:solidFill>
                <a:prstClr val="white"/>
              </a:solidFill>
            </a:endParaRPr>
          </a:p>
        </p:txBody>
      </p:sp>
      <p:sp>
        <p:nvSpPr>
          <p:cNvPr id="6" name="5 Marcador de número de diapositiva"/>
          <p:cNvSpPr>
            <a:spLocks noGrp="1"/>
          </p:cNvSpPr>
          <p:nvPr>
            <p:ph type="sldNum" sz="quarter" idx="12"/>
          </p:nvPr>
        </p:nvSpPr>
        <p:spPr/>
        <p:txBody>
          <a:bodyPr/>
          <a:lstStyle>
            <a:lvl1pPr>
              <a:defRPr/>
            </a:lvl1pPr>
          </a:lstStyle>
          <a:p>
            <a:pPr>
              <a:defRPr/>
            </a:pPr>
            <a:fld id="{546CC949-B9A5-4676-9A95-35EF0D5E9611}" type="slidenum">
              <a:rPr lang="ca-ES">
                <a:solidFill>
                  <a:prstClr val="white"/>
                </a:solidFill>
              </a:rPr>
              <a:pPr>
                <a:defRPr/>
              </a:pPr>
              <a:t>‹Nº›</a:t>
            </a:fld>
            <a:endParaRPr lang="ca-ES">
              <a:solidFill>
                <a:prstClr val="white"/>
              </a:solidFill>
            </a:endParaRPr>
          </a:p>
        </p:txBody>
      </p:sp>
    </p:spTree>
    <p:extLst>
      <p:ext uri="{BB962C8B-B14F-4D97-AF65-F5344CB8AC3E}">
        <p14:creationId xmlns:p14="http://schemas.microsoft.com/office/powerpoint/2010/main" val="8525246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1"/>
      </p:bgRef>
    </p:bg>
    <p:spTree>
      <p:nvGrpSpPr>
        <p:cNvPr id="1" name=""/>
        <p:cNvGrpSpPr/>
        <p:nvPr/>
      </p:nvGrpSpPr>
      <p:grpSpPr>
        <a:xfrm>
          <a:off x="0" y="0"/>
          <a:ext cx="0" cy="0"/>
          <a:chOff x="0" y="0"/>
          <a:chExt cx="0" cy="0"/>
        </a:xfrm>
      </p:grpSpPr>
      <p:sp>
        <p:nvSpPr>
          <p:cNvPr id="4" name="3 Triángulo rectángulo"/>
          <p:cNvSpPr/>
          <p:nvPr/>
        </p:nvSpPr>
        <p:spPr>
          <a:xfrm flipV="1">
            <a:off x="6350" y="6350"/>
            <a:ext cx="9131300" cy="6837363"/>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5" name="4 Triángulo isósceles"/>
          <p:cNvSpPr/>
          <p:nvPr/>
        </p:nvSpPr>
        <p:spPr>
          <a:xfrm rot="5400000" flipV="1">
            <a:off x="7553325" y="309563"/>
            <a:ext cx="1893888" cy="1293812"/>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cxnSp>
        <p:nvCxnSpPr>
          <p:cNvPr id="6" name="5 Conector recto"/>
          <p:cNvCxnSpPr/>
          <p:nvPr/>
        </p:nvCxnSpPr>
        <p:spPr>
          <a:xfrm rot="10800000">
            <a:off x="6469063" y="9525"/>
            <a:ext cx="2673350" cy="1900238"/>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 name="6 Conector recto"/>
          <p:cNvCxnSpPr/>
          <p:nvPr/>
        </p:nvCxnSpPr>
        <p:spPr>
          <a:xfrm flipV="1">
            <a:off x="0" y="6350"/>
            <a:ext cx="9137650" cy="6845300"/>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1 Título"/>
          <p:cNvSpPr>
            <a:spLocks noGrp="1"/>
          </p:cNvSpPr>
          <p:nvPr>
            <p:ph type="title"/>
          </p:nvPr>
        </p:nvSpPr>
        <p:spPr>
          <a:xfrm>
            <a:off x="381000" y="271464"/>
            <a:ext cx="7239000" cy="1362075"/>
          </a:xfrm>
        </p:spPr>
        <p:txBody>
          <a:bodyPr/>
          <a:lstStyle>
            <a:lvl1pPr marL="0" algn="l">
              <a:buNone/>
              <a:defRPr sz="3600" b="1" cap="none" baseline="0"/>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381000" y="1633536"/>
            <a:ext cx="3886200" cy="2286000"/>
          </a:xfrm>
        </p:spPr>
        <p:txBody>
          <a:bodyPr/>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smtClean="0"/>
              <a:t>Haga clic para modificar el estilo de texto del patrón</a:t>
            </a:r>
          </a:p>
        </p:txBody>
      </p:sp>
      <p:sp>
        <p:nvSpPr>
          <p:cNvPr id="8" name="3 Marcador de fecha"/>
          <p:cNvSpPr>
            <a:spLocks noGrp="1"/>
          </p:cNvSpPr>
          <p:nvPr>
            <p:ph type="dt" sz="half" idx="10"/>
          </p:nvPr>
        </p:nvSpPr>
        <p:spPr>
          <a:xfrm>
            <a:off x="6956425" y="6477000"/>
            <a:ext cx="2133600" cy="304800"/>
          </a:xfrm>
        </p:spPr>
        <p:txBody>
          <a:bodyPr/>
          <a:lstStyle>
            <a:lvl1pPr>
              <a:defRPr/>
            </a:lvl1pPr>
          </a:lstStyle>
          <a:p>
            <a:pPr>
              <a:defRPr/>
            </a:pPr>
            <a:endParaRPr lang="ca-ES">
              <a:solidFill>
                <a:prstClr val="white"/>
              </a:solidFill>
            </a:endParaRPr>
          </a:p>
        </p:txBody>
      </p:sp>
      <p:sp>
        <p:nvSpPr>
          <p:cNvPr id="9" name="4 Marcador de pie de página"/>
          <p:cNvSpPr>
            <a:spLocks noGrp="1"/>
          </p:cNvSpPr>
          <p:nvPr>
            <p:ph type="ftr" sz="quarter" idx="11"/>
          </p:nvPr>
        </p:nvSpPr>
        <p:spPr>
          <a:xfrm>
            <a:off x="2619375" y="6481763"/>
            <a:ext cx="4260850" cy="300037"/>
          </a:xfrm>
        </p:spPr>
        <p:txBody>
          <a:bodyPr/>
          <a:lstStyle>
            <a:lvl1pPr>
              <a:defRPr/>
            </a:lvl1pPr>
          </a:lstStyle>
          <a:p>
            <a:pPr>
              <a:defRPr/>
            </a:pPr>
            <a:endParaRPr lang="ca-ES">
              <a:solidFill>
                <a:prstClr val="white"/>
              </a:solidFill>
            </a:endParaRPr>
          </a:p>
        </p:txBody>
      </p:sp>
      <p:sp>
        <p:nvSpPr>
          <p:cNvPr id="10" name="5 Marcador de número de diapositiva"/>
          <p:cNvSpPr>
            <a:spLocks noGrp="1"/>
          </p:cNvSpPr>
          <p:nvPr>
            <p:ph type="sldNum" sz="quarter" idx="12"/>
          </p:nvPr>
        </p:nvSpPr>
        <p:spPr>
          <a:xfrm>
            <a:off x="8450263" y="809625"/>
            <a:ext cx="503237" cy="300038"/>
          </a:xfrm>
        </p:spPr>
        <p:txBody>
          <a:bodyPr/>
          <a:lstStyle>
            <a:lvl1pPr>
              <a:defRPr/>
            </a:lvl1pPr>
          </a:lstStyle>
          <a:p>
            <a:pPr>
              <a:defRPr/>
            </a:pPr>
            <a:fld id="{4A55D820-4151-48CE-9C40-56E1811C41D9}" type="slidenum">
              <a:rPr lang="ca-ES">
                <a:solidFill>
                  <a:prstClr val="white"/>
                </a:solidFill>
              </a:rPr>
              <a:pPr>
                <a:defRPr/>
              </a:pPr>
              <a:t>‹Nº›</a:t>
            </a:fld>
            <a:endParaRPr lang="ca-ES">
              <a:solidFill>
                <a:prstClr val="white"/>
              </a:solidFill>
            </a:endParaRPr>
          </a:p>
        </p:txBody>
      </p:sp>
    </p:spTree>
    <p:extLst>
      <p:ext uri="{BB962C8B-B14F-4D97-AF65-F5344CB8AC3E}">
        <p14:creationId xmlns:p14="http://schemas.microsoft.com/office/powerpoint/2010/main" val="1162072088"/>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marL="0" algn="l">
              <a:defRPr/>
            </a:lvl1pPr>
          </a:lstStyle>
          <a:p>
            <a:r>
              <a:rPr lang="es-ES" smtClean="0"/>
              <a:t>Haga clic para modificar el estilo de título del patrón</a:t>
            </a:r>
            <a:endParaRPr lang="en-US"/>
          </a:p>
        </p:txBody>
      </p:sp>
      <p:sp>
        <p:nvSpPr>
          <p:cNvPr id="3" name="2 Marcador de contenido"/>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13 Marcador de fecha"/>
          <p:cNvSpPr>
            <a:spLocks noGrp="1"/>
          </p:cNvSpPr>
          <p:nvPr>
            <p:ph type="dt" sz="half" idx="10"/>
          </p:nvPr>
        </p:nvSpPr>
        <p:spPr/>
        <p:txBody>
          <a:bodyPr/>
          <a:lstStyle>
            <a:lvl1pPr>
              <a:defRPr/>
            </a:lvl1pPr>
          </a:lstStyle>
          <a:p>
            <a:pPr>
              <a:defRPr/>
            </a:pPr>
            <a:endParaRPr lang="ca-ES">
              <a:solidFill>
                <a:prstClr val="white"/>
              </a:solidFill>
            </a:endParaRPr>
          </a:p>
        </p:txBody>
      </p:sp>
      <p:sp>
        <p:nvSpPr>
          <p:cNvPr id="6" name="2 Marcador de pie de página"/>
          <p:cNvSpPr>
            <a:spLocks noGrp="1"/>
          </p:cNvSpPr>
          <p:nvPr>
            <p:ph type="ftr" sz="quarter" idx="11"/>
          </p:nvPr>
        </p:nvSpPr>
        <p:spPr/>
        <p:txBody>
          <a:bodyPr/>
          <a:lstStyle>
            <a:lvl1pPr>
              <a:defRPr/>
            </a:lvl1pPr>
          </a:lstStyle>
          <a:p>
            <a:pPr>
              <a:defRPr/>
            </a:pPr>
            <a:endParaRPr lang="ca-ES">
              <a:solidFill>
                <a:prstClr val="white"/>
              </a:solidFill>
            </a:endParaRPr>
          </a:p>
        </p:txBody>
      </p:sp>
      <p:sp>
        <p:nvSpPr>
          <p:cNvPr id="7" name="22 Marcador de número de diapositiva"/>
          <p:cNvSpPr>
            <a:spLocks noGrp="1"/>
          </p:cNvSpPr>
          <p:nvPr>
            <p:ph type="sldNum" sz="quarter" idx="12"/>
          </p:nvPr>
        </p:nvSpPr>
        <p:spPr/>
        <p:txBody>
          <a:bodyPr/>
          <a:lstStyle>
            <a:lvl1pPr>
              <a:defRPr/>
            </a:lvl1pPr>
          </a:lstStyle>
          <a:p>
            <a:pPr>
              <a:defRPr/>
            </a:pPr>
            <a:fld id="{DC3D7BC6-85FA-4EC3-AD00-BA470E6E11A3}" type="slidenum">
              <a:rPr lang="ca-ES">
                <a:solidFill>
                  <a:prstClr val="white"/>
                </a:solidFill>
              </a:rPr>
              <a:pPr>
                <a:defRPr/>
              </a:pPr>
              <a:t>‹Nº›</a:t>
            </a:fld>
            <a:endParaRPr lang="ca-ES">
              <a:solidFill>
                <a:prstClr val="white"/>
              </a:solidFill>
            </a:endParaRPr>
          </a:p>
        </p:txBody>
      </p:sp>
    </p:spTree>
    <p:extLst>
      <p:ext uri="{BB962C8B-B14F-4D97-AF65-F5344CB8AC3E}">
        <p14:creationId xmlns:p14="http://schemas.microsoft.com/office/powerpoint/2010/main" val="2927916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s-ES" smtClean="0"/>
              <a:t>Haga clic para modificar el estilo de texto del patrón</a:t>
            </a:r>
          </a:p>
        </p:txBody>
      </p:sp>
      <p:sp>
        <p:nvSpPr>
          <p:cNvPr id="4" name="3 Marcador de texto"/>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s-ES" smtClean="0"/>
              <a:t>Haga clic para modificar el estilo de texto del patrón</a:t>
            </a:r>
          </a:p>
        </p:txBody>
      </p:sp>
      <p:sp>
        <p:nvSpPr>
          <p:cNvPr id="5" name="4 Marcador de contenido"/>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5 Marcador de contenido"/>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6 Marcador de fecha"/>
          <p:cNvSpPr>
            <a:spLocks noGrp="1"/>
          </p:cNvSpPr>
          <p:nvPr>
            <p:ph type="dt" sz="half" idx="10"/>
          </p:nvPr>
        </p:nvSpPr>
        <p:spPr>
          <a:xfrm>
            <a:off x="4791075" y="6481763"/>
            <a:ext cx="2130425" cy="301625"/>
          </a:xfrm>
        </p:spPr>
        <p:txBody>
          <a:bodyPr/>
          <a:lstStyle>
            <a:lvl1pPr>
              <a:defRPr/>
            </a:lvl1pPr>
          </a:lstStyle>
          <a:p>
            <a:pPr>
              <a:defRPr/>
            </a:pPr>
            <a:endParaRPr lang="ca-ES">
              <a:solidFill>
                <a:prstClr val="white"/>
              </a:solidFill>
            </a:endParaRPr>
          </a:p>
        </p:txBody>
      </p:sp>
      <p:sp>
        <p:nvSpPr>
          <p:cNvPr id="8" name="7 Marcador de pie de página"/>
          <p:cNvSpPr>
            <a:spLocks noGrp="1"/>
          </p:cNvSpPr>
          <p:nvPr>
            <p:ph type="ftr" sz="quarter" idx="11"/>
          </p:nvPr>
        </p:nvSpPr>
        <p:spPr>
          <a:xfrm>
            <a:off x="457200" y="6481763"/>
            <a:ext cx="4260850" cy="301625"/>
          </a:xfrm>
        </p:spPr>
        <p:txBody>
          <a:bodyPr/>
          <a:lstStyle>
            <a:lvl1pPr>
              <a:defRPr/>
            </a:lvl1pPr>
          </a:lstStyle>
          <a:p>
            <a:pPr>
              <a:defRPr/>
            </a:pPr>
            <a:endParaRPr lang="ca-ES">
              <a:solidFill>
                <a:prstClr val="white"/>
              </a:solidFill>
            </a:endParaRPr>
          </a:p>
        </p:txBody>
      </p:sp>
      <p:sp>
        <p:nvSpPr>
          <p:cNvPr id="9" name="8 Marcador de número de diapositiva"/>
          <p:cNvSpPr>
            <a:spLocks noGrp="1"/>
          </p:cNvSpPr>
          <p:nvPr>
            <p:ph type="sldNum" sz="quarter" idx="12"/>
          </p:nvPr>
        </p:nvSpPr>
        <p:spPr>
          <a:xfrm>
            <a:off x="7589838" y="6483350"/>
            <a:ext cx="503237" cy="301625"/>
          </a:xfrm>
        </p:spPr>
        <p:txBody>
          <a:bodyPr/>
          <a:lstStyle>
            <a:lvl1pPr algn="ctr">
              <a:defRPr/>
            </a:lvl1pPr>
          </a:lstStyle>
          <a:p>
            <a:pPr>
              <a:defRPr/>
            </a:pPr>
            <a:fld id="{92A4DB3B-F528-4E4E-8F45-35D20F3D9754}" type="slidenum">
              <a:rPr lang="ca-ES">
                <a:solidFill>
                  <a:prstClr val="white"/>
                </a:solidFill>
              </a:rPr>
              <a:pPr>
                <a:defRPr/>
              </a:pPr>
              <a:t>‹Nº›</a:t>
            </a:fld>
            <a:endParaRPr lang="ca-ES">
              <a:solidFill>
                <a:prstClr val="white"/>
              </a:solidFill>
            </a:endParaRPr>
          </a:p>
        </p:txBody>
      </p:sp>
    </p:spTree>
    <p:extLst>
      <p:ext uri="{BB962C8B-B14F-4D97-AF65-F5344CB8AC3E}">
        <p14:creationId xmlns:p14="http://schemas.microsoft.com/office/powerpoint/2010/main" val="4132344845"/>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b="0"/>
            </a:lvl1pPr>
          </a:lstStyle>
          <a:p>
            <a:r>
              <a:rPr lang="es-ES" smtClean="0"/>
              <a:t>Haga clic para modificar el estilo de título del patrón</a:t>
            </a:r>
            <a:endParaRPr lang="en-US"/>
          </a:p>
        </p:txBody>
      </p:sp>
      <p:sp>
        <p:nvSpPr>
          <p:cNvPr id="3" name="13 Marcador de fecha"/>
          <p:cNvSpPr>
            <a:spLocks noGrp="1"/>
          </p:cNvSpPr>
          <p:nvPr>
            <p:ph type="dt" sz="half" idx="10"/>
          </p:nvPr>
        </p:nvSpPr>
        <p:spPr/>
        <p:txBody>
          <a:bodyPr/>
          <a:lstStyle>
            <a:lvl1pPr>
              <a:defRPr/>
            </a:lvl1pPr>
          </a:lstStyle>
          <a:p>
            <a:pPr>
              <a:defRPr/>
            </a:pPr>
            <a:endParaRPr lang="ca-ES">
              <a:solidFill>
                <a:prstClr val="white"/>
              </a:solidFill>
            </a:endParaRPr>
          </a:p>
        </p:txBody>
      </p:sp>
      <p:sp>
        <p:nvSpPr>
          <p:cNvPr id="4" name="2 Marcador de pie de página"/>
          <p:cNvSpPr>
            <a:spLocks noGrp="1"/>
          </p:cNvSpPr>
          <p:nvPr>
            <p:ph type="ftr" sz="quarter" idx="11"/>
          </p:nvPr>
        </p:nvSpPr>
        <p:spPr/>
        <p:txBody>
          <a:bodyPr/>
          <a:lstStyle>
            <a:lvl1pPr>
              <a:defRPr/>
            </a:lvl1pPr>
          </a:lstStyle>
          <a:p>
            <a:pPr>
              <a:defRPr/>
            </a:pPr>
            <a:endParaRPr lang="ca-ES">
              <a:solidFill>
                <a:prstClr val="white"/>
              </a:solidFill>
            </a:endParaRPr>
          </a:p>
        </p:txBody>
      </p:sp>
      <p:sp>
        <p:nvSpPr>
          <p:cNvPr id="5" name="22 Marcador de número de diapositiva"/>
          <p:cNvSpPr>
            <a:spLocks noGrp="1"/>
          </p:cNvSpPr>
          <p:nvPr>
            <p:ph type="sldNum" sz="quarter" idx="12"/>
          </p:nvPr>
        </p:nvSpPr>
        <p:spPr/>
        <p:txBody>
          <a:bodyPr/>
          <a:lstStyle>
            <a:lvl1pPr>
              <a:defRPr/>
            </a:lvl1pPr>
          </a:lstStyle>
          <a:p>
            <a:pPr>
              <a:defRPr/>
            </a:pPr>
            <a:fld id="{92887FBE-2BBA-44A7-9957-A4DDBCC0382A}" type="slidenum">
              <a:rPr lang="ca-ES">
                <a:solidFill>
                  <a:prstClr val="white"/>
                </a:solidFill>
              </a:rPr>
              <a:pPr>
                <a:defRPr/>
              </a:pPr>
              <a:t>‹Nº›</a:t>
            </a:fld>
            <a:endParaRPr lang="ca-ES">
              <a:solidFill>
                <a:prstClr val="white"/>
              </a:solidFill>
            </a:endParaRPr>
          </a:p>
        </p:txBody>
      </p:sp>
    </p:spTree>
    <p:extLst>
      <p:ext uri="{BB962C8B-B14F-4D97-AF65-F5344CB8AC3E}">
        <p14:creationId xmlns:p14="http://schemas.microsoft.com/office/powerpoint/2010/main" val="12777513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3 Marcador de fecha"/>
          <p:cNvSpPr>
            <a:spLocks noGrp="1"/>
          </p:cNvSpPr>
          <p:nvPr>
            <p:ph type="dt" sz="half" idx="10"/>
          </p:nvPr>
        </p:nvSpPr>
        <p:spPr/>
        <p:txBody>
          <a:bodyPr/>
          <a:lstStyle>
            <a:lvl1pPr>
              <a:defRPr/>
            </a:lvl1pPr>
          </a:lstStyle>
          <a:p>
            <a:pPr>
              <a:defRPr/>
            </a:pPr>
            <a:endParaRPr lang="ca-ES">
              <a:solidFill>
                <a:prstClr val="white"/>
              </a:solidFill>
            </a:endParaRPr>
          </a:p>
        </p:txBody>
      </p:sp>
      <p:sp>
        <p:nvSpPr>
          <p:cNvPr id="3" name="2 Marcador de pie de página"/>
          <p:cNvSpPr>
            <a:spLocks noGrp="1"/>
          </p:cNvSpPr>
          <p:nvPr>
            <p:ph type="ftr" sz="quarter" idx="11"/>
          </p:nvPr>
        </p:nvSpPr>
        <p:spPr/>
        <p:txBody>
          <a:bodyPr/>
          <a:lstStyle>
            <a:lvl1pPr>
              <a:defRPr/>
            </a:lvl1pPr>
          </a:lstStyle>
          <a:p>
            <a:pPr>
              <a:defRPr/>
            </a:pPr>
            <a:endParaRPr lang="ca-ES">
              <a:solidFill>
                <a:prstClr val="white"/>
              </a:solidFill>
            </a:endParaRPr>
          </a:p>
        </p:txBody>
      </p:sp>
      <p:sp>
        <p:nvSpPr>
          <p:cNvPr id="4" name="22 Marcador de número de diapositiva"/>
          <p:cNvSpPr>
            <a:spLocks noGrp="1"/>
          </p:cNvSpPr>
          <p:nvPr>
            <p:ph type="sldNum" sz="quarter" idx="12"/>
          </p:nvPr>
        </p:nvSpPr>
        <p:spPr/>
        <p:txBody>
          <a:bodyPr/>
          <a:lstStyle>
            <a:lvl1pPr>
              <a:defRPr/>
            </a:lvl1pPr>
          </a:lstStyle>
          <a:p>
            <a:pPr>
              <a:defRPr/>
            </a:pPr>
            <a:fld id="{00BFA0F8-0A3D-4879-828D-3F07AC17EF54}" type="slidenum">
              <a:rPr lang="ca-ES">
                <a:solidFill>
                  <a:prstClr val="white"/>
                </a:solidFill>
              </a:rPr>
              <a:pPr>
                <a:defRPr/>
              </a:pPr>
              <a:t>‹Nº›</a:t>
            </a:fld>
            <a:endParaRPr lang="ca-ES">
              <a:solidFill>
                <a:prstClr val="white"/>
              </a:solidFill>
            </a:endParaRPr>
          </a:p>
        </p:txBody>
      </p:sp>
    </p:spTree>
    <p:extLst>
      <p:ext uri="{BB962C8B-B14F-4D97-AF65-F5344CB8AC3E}">
        <p14:creationId xmlns:p14="http://schemas.microsoft.com/office/powerpoint/2010/main" val="33463615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lang="es-ES" smtClean="0"/>
              <a:t>Haga clic para modificar el estilo de título del patrón</a:t>
            </a:r>
            <a:endParaRPr lang="en-US"/>
          </a:p>
        </p:txBody>
      </p:sp>
      <p:sp>
        <p:nvSpPr>
          <p:cNvPr id="3" name="2 Marcador de texto"/>
          <p:cNvSpPr>
            <a:spLocks noGrp="1"/>
          </p:cNvSpPr>
          <p:nvPr>
            <p:ph type="body" idx="2"/>
          </p:nvPr>
        </p:nvSpPr>
        <p:spPr>
          <a:xfrm>
            <a:off x="1135856" y="367664"/>
            <a:ext cx="2438400" cy="5943600"/>
          </a:xfrm>
        </p:spPr>
        <p:txBody>
          <a:bodyPr/>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a:r>
              <a:rPr lang="es-ES" smtClean="0"/>
              <a:t>Haga clic para modificar el estilo de texto del patrón</a:t>
            </a:r>
          </a:p>
        </p:txBody>
      </p:sp>
      <p:sp>
        <p:nvSpPr>
          <p:cNvPr id="4" name="3 Marcador de contenido"/>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4 Marcador de fecha"/>
          <p:cNvSpPr>
            <a:spLocks noGrp="1"/>
          </p:cNvSpPr>
          <p:nvPr>
            <p:ph type="dt" sz="half" idx="10"/>
          </p:nvPr>
        </p:nvSpPr>
        <p:spPr>
          <a:xfrm>
            <a:off x="6278563" y="6556375"/>
            <a:ext cx="2133600" cy="301625"/>
          </a:xfrm>
        </p:spPr>
        <p:txBody>
          <a:bodyPr/>
          <a:lstStyle>
            <a:lvl1pPr>
              <a:defRPr sz="900"/>
            </a:lvl1pPr>
          </a:lstStyle>
          <a:p>
            <a:pPr>
              <a:defRPr/>
            </a:pPr>
            <a:endParaRPr lang="ca-ES">
              <a:solidFill>
                <a:prstClr val="white"/>
              </a:solidFill>
            </a:endParaRPr>
          </a:p>
        </p:txBody>
      </p:sp>
      <p:sp>
        <p:nvSpPr>
          <p:cNvPr id="6" name="5 Marcador de pie de página"/>
          <p:cNvSpPr>
            <a:spLocks noGrp="1"/>
          </p:cNvSpPr>
          <p:nvPr>
            <p:ph type="ftr" sz="quarter" idx="11"/>
          </p:nvPr>
        </p:nvSpPr>
        <p:spPr>
          <a:xfrm>
            <a:off x="1135063" y="6556375"/>
            <a:ext cx="5143500" cy="301625"/>
          </a:xfrm>
        </p:spPr>
        <p:txBody>
          <a:bodyPr/>
          <a:lstStyle>
            <a:lvl1pPr>
              <a:defRPr sz="900"/>
            </a:lvl1pPr>
          </a:lstStyle>
          <a:p>
            <a:pPr>
              <a:defRPr/>
            </a:pPr>
            <a:endParaRPr lang="ca-ES">
              <a:solidFill>
                <a:prstClr val="white"/>
              </a:solidFill>
            </a:endParaRPr>
          </a:p>
        </p:txBody>
      </p:sp>
      <p:sp>
        <p:nvSpPr>
          <p:cNvPr id="7" name="6 Marcador de número de diapositiva"/>
          <p:cNvSpPr>
            <a:spLocks noGrp="1"/>
          </p:cNvSpPr>
          <p:nvPr>
            <p:ph type="sldNum" sz="quarter" idx="12"/>
          </p:nvPr>
        </p:nvSpPr>
        <p:spPr>
          <a:xfrm>
            <a:off x="8410575" y="6556375"/>
            <a:ext cx="503238" cy="301625"/>
          </a:xfrm>
        </p:spPr>
        <p:txBody>
          <a:bodyPr/>
          <a:lstStyle>
            <a:lvl1pPr>
              <a:defRPr sz="900"/>
            </a:lvl1pPr>
          </a:lstStyle>
          <a:p>
            <a:pPr>
              <a:defRPr/>
            </a:pPr>
            <a:fld id="{7862E912-055D-405E-972B-A2356D4320EE}" type="slidenum">
              <a:rPr lang="ca-ES">
                <a:solidFill>
                  <a:prstClr val="white"/>
                </a:solidFill>
              </a:rPr>
              <a:pPr>
                <a:defRPr/>
              </a:pPr>
              <a:t>‹Nº›</a:t>
            </a:fld>
            <a:endParaRPr lang="ca-ES">
              <a:solidFill>
                <a:prstClr val="white"/>
              </a:solidFill>
            </a:endParaRPr>
          </a:p>
        </p:txBody>
      </p:sp>
    </p:spTree>
    <p:extLst>
      <p:ext uri="{BB962C8B-B14F-4D97-AF65-F5344CB8AC3E}">
        <p14:creationId xmlns:p14="http://schemas.microsoft.com/office/powerpoint/2010/main" val="3944624452"/>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2">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19456" y="150896"/>
            <a:ext cx="914400" cy="6400800"/>
          </a:xfrm>
        </p:spPr>
        <p:txBody>
          <a:bodyPr vert="vert270" anchor="b"/>
          <a:lstStyle>
            <a:lvl1pPr marL="0" algn="l">
              <a:buNone/>
              <a:defRPr sz="3000" b="0" cap="all" baseline="0"/>
            </a:lvl1pPr>
          </a:lstStyle>
          <a:p>
            <a:r>
              <a:rPr lang="es-ES" smtClean="0"/>
              <a:t>Haga clic para modificar el estilo de título del patrón</a:t>
            </a:r>
            <a:endParaRPr lang="en-US"/>
          </a:p>
        </p:txBody>
      </p:sp>
      <p:sp>
        <p:nvSpPr>
          <p:cNvPr id="3" name="2 Marcador de posición de imagen"/>
          <p:cNvSpPr>
            <a:spLocks noGrp="1"/>
          </p:cNvSpPr>
          <p:nvPr>
            <p:ph type="pic" idx="1"/>
          </p:nvPr>
        </p:nvSpPr>
        <p:spPr>
          <a:xfrm>
            <a:off x="1138237" y="373966"/>
            <a:ext cx="7333488" cy="5486400"/>
          </a:xfrm>
          <a:solidFill>
            <a:schemeClr val="bg2">
              <a:shade val="50000"/>
            </a:schemeClr>
          </a:solidFill>
        </p:spPr>
        <p:txBody>
          <a:bodyPr>
            <a:normAutofit/>
          </a:bodyPr>
          <a:lstStyle>
            <a:lvl1pPr marL="0" indent="0">
              <a:buNone/>
              <a:defRPr sz="3200"/>
            </a:lvl1pPr>
          </a:lstStyle>
          <a:p>
            <a:pPr lvl="0"/>
            <a:r>
              <a:rPr lang="es-ES" noProof="0" smtClean="0"/>
              <a:t>Haga clic en el icono para agregar una imagen</a:t>
            </a:r>
            <a:endParaRPr lang="en-US" noProof="0" dirty="0"/>
          </a:p>
        </p:txBody>
      </p:sp>
      <p:sp>
        <p:nvSpPr>
          <p:cNvPr id="4" name="3 Marcador de texto"/>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a:r>
              <a:rPr lang="es-ES" smtClean="0"/>
              <a:t>Haga clic para modificar el estilo de texto del patrón</a:t>
            </a:r>
          </a:p>
        </p:txBody>
      </p:sp>
      <p:sp>
        <p:nvSpPr>
          <p:cNvPr id="5" name="4 Marcador de fecha"/>
          <p:cNvSpPr>
            <a:spLocks noGrp="1"/>
          </p:cNvSpPr>
          <p:nvPr>
            <p:ph type="dt" sz="half" idx="10"/>
          </p:nvPr>
        </p:nvSpPr>
        <p:spPr>
          <a:xfrm>
            <a:off x="6108700" y="6556375"/>
            <a:ext cx="2101850" cy="301625"/>
          </a:xfrm>
        </p:spPr>
        <p:txBody>
          <a:bodyPr/>
          <a:lstStyle>
            <a:lvl1pPr>
              <a:defRPr sz="900"/>
            </a:lvl1pPr>
          </a:lstStyle>
          <a:p>
            <a:pPr>
              <a:defRPr/>
            </a:pPr>
            <a:endParaRPr lang="ca-ES">
              <a:solidFill>
                <a:prstClr val="white"/>
              </a:solidFill>
            </a:endParaRPr>
          </a:p>
        </p:txBody>
      </p:sp>
      <p:sp>
        <p:nvSpPr>
          <p:cNvPr id="6" name="5 Marcador de pie de página"/>
          <p:cNvSpPr>
            <a:spLocks noGrp="1"/>
          </p:cNvSpPr>
          <p:nvPr>
            <p:ph type="ftr" sz="quarter" idx="11"/>
          </p:nvPr>
        </p:nvSpPr>
        <p:spPr>
          <a:xfrm>
            <a:off x="1169988" y="6557963"/>
            <a:ext cx="4948237" cy="301625"/>
          </a:xfrm>
        </p:spPr>
        <p:txBody>
          <a:bodyPr/>
          <a:lstStyle>
            <a:lvl1pPr>
              <a:defRPr sz="900"/>
            </a:lvl1pPr>
          </a:lstStyle>
          <a:p>
            <a:pPr>
              <a:defRPr/>
            </a:pPr>
            <a:endParaRPr lang="ca-ES">
              <a:solidFill>
                <a:prstClr val="white"/>
              </a:solidFill>
            </a:endParaRPr>
          </a:p>
        </p:txBody>
      </p:sp>
      <p:sp>
        <p:nvSpPr>
          <p:cNvPr id="7" name="6 Marcador de número de diapositiva"/>
          <p:cNvSpPr>
            <a:spLocks noGrp="1"/>
          </p:cNvSpPr>
          <p:nvPr>
            <p:ph type="sldNum" sz="quarter" idx="12"/>
          </p:nvPr>
        </p:nvSpPr>
        <p:spPr>
          <a:xfrm>
            <a:off x="8216900" y="6556375"/>
            <a:ext cx="366713" cy="301625"/>
          </a:xfrm>
        </p:spPr>
        <p:txBody>
          <a:bodyPr/>
          <a:lstStyle>
            <a:lvl1pPr algn="ctr">
              <a:defRPr sz="900"/>
            </a:lvl1pPr>
          </a:lstStyle>
          <a:p>
            <a:pPr>
              <a:defRPr/>
            </a:pPr>
            <a:fld id="{411DDD17-58C2-4B91-91A6-77CD9A66548B}" type="slidenum">
              <a:rPr lang="ca-ES">
                <a:solidFill>
                  <a:prstClr val="white"/>
                </a:solidFill>
              </a:rPr>
              <a:pPr>
                <a:defRPr/>
              </a:pPr>
              <a:t>‹Nº›</a:t>
            </a:fld>
            <a:endParaRPr lang="ca-ES">
              <a:solidFill>
                <a:prstClr val="white"/>
              </a:solidFill>
            </a:endParaRPr>
          </a:p>
        </p:txBody>
      </p:sp>
    </p:spTree>
    <p:extLst>
      <p:ext uri="{BB962C8B-B14F-4D97-AF65-F5344CB8AC3E}">
        <p14:creationId xmlns:p14="http://schemas.microsoft.com/office/powerpoint/2010/main" val="2308121142"/>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13 Marcador de fecha"/>
          <p:cNvSpPr>
            <a:spLocks noGrp="1"/>
          </p:cNvSpPr>
          <p:nvPr>
            <p:ph type="dt" sz="half" idx="10"/>
          </p:nvPr>
        </p:nvSpPr>
        <p:spPr/>
        <p:txBody>
          <a:bodyPr/>
          <a:lstStyle>
            <a:lvl1pPr>
              <a:defRPr/>
            </a:lvl1pPr>
          </a:lstStyle>
          <a:p>
            <a:pPr>
              <a:defRPr/>
            </a:pPr>
            <a:endParaRPr lang="ca-ES">
              <a:solidFill>
                <a:prstClr val="white"/>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ca-ES">
              <a:solidFill>
                <a:prstClr val="white"/>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DE0E481F-603A-4633-A926-E8AE63B140E5}" type="slidenum">
              <a:rPr lang="ca-ES">
                <a:solidFill>
                  <a:prstClr val="white"/>
                </a:solidFill>
              </a:rPr>
              <a:pPr>
                <a:defRPr/>
              </a:pPr>
              <a:t>‹Nº›</a:t>
            </a:fld>
            <a:endParaRPr lang="ca-ES">
              <a:solidFill>
                <a:prstClr val="white"/>
              </a:solidFill>
            </a:endParaRPr>
          </a:p>
        </p:txBody>
      </p:sp>
    </p:spTree>
    <p:extLst>
      <p:ext uri="{BB962C8B-B14F-4D97-AF65-F5344CB8AC3E}">
        <p14:creationId xmlns:p14="http://schemas.microsoft.com/office/powerpoint/2010/main" val="11901676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781800" y="381000"/>
            <a:ext cx="1905000" cy="5486400"/>
          </a:xfrm>
        </p:spPr>
        <p:txBody>
          <a:bodyPr vert="eaVer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457200" y="381000"/>
            <a:ext cx="6248400" cy="54864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13 Marcador de fecha"/>
          <p:cNvSpPr>
            <a:spLocks noGrp="1"/>
          </p:cNvSpPr>
          <p:nvPr>
            <p:ph type="dt" sz="half" idx="10"/>
          </p:nvPr>
        </p:nvSpPr>
        <p:spPr/>
        <p:txBody>
          <a:bodyPr/>
          <a:lstStyle>
            <a:lvl1pPr>
              <a:defRPr/>
            </a:lvl1pPr>
          </a:lstStyle>
          <a:p>
            <a:pPr>
              <a:defRPr/>
            </a:pPr>
            <a:endParaRPr lang="ca-ES">
              <a:solidFill>
                <a:prstClr val="white"/>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ca-ES">
              <a:solidFill>
                <a:prstClr val="white"/>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35209D12-9EC8-4911-B61B-21BF72295BCA}" type="slidenum">
              <a:rPr lang="ca-ES">
                <a:solidFill>
                  <a:prstClr val="white"/>
                </a:solidFill>
              </a:rPr>
              <a:pPr>
                <a:defRPr/>
              </a:pPr>
              <a:t>‹Nº›</a:t>
            </a:fld>
            <a:endParaRPr lang="ca-ES">
              <a:solidFill>
                <a:prstClr val="white"/>
              </a:solidFill>
            </a:endParaRPr>
          </a:p>
        </p:txBody>
      </p:sp>
    </p:spTree>
    <p:extLst>
      <p:ext uri="{BB962C8B-B14F-4D97-AF65-F5344CB8AC3E}">
        <p14:creationId xmlns:p14="http://schemas.microsoft.com/office/powerpoint/2010/main" val="27120825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4" name="3 Triángulo isósceles"/>
          <p:cNvSpPr/>
          <p:nvPr/>
        </p:nvSpPr>
        <p:spPr>
          <a:xfrm rot="16200000">
            <a:off x="7553325" y="5254626"/>
            <a:ext cx="1893887" cy="1293812"/>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8" name="7 Título"/>
          <p:cNvSpPr>
            <a:spLocks noGrp="1"/>
          </p:cNvSpPr>
          <p:nvPr>
            <p:ph type="ctrTitle"/>
          </p:nvPr>
        </p:nvSpPr>
        <p:spPr>
          <a:xfrm>
            <a:off x="540544" y="776288"/>
            <a:ext cx="8062912" cy="1470025"/>
          </a:xfrm>
        </p:spPr>
        <p:txBody>
          <a:bodyPr anchor="b"/>
          <a:lstStyle>
            <a:lvl1pPr algn="r">
              <a:defRPr sz="4400"/>
            </a:lvl1pPr>
          </a:lstStyle>
          <a:p>
            <a:r>
              <a:rPr lang="es-ES" smtClean="0"/>
              <a:t>Haga clic para modificar el estilo de título del patrón</a:t>
            </a:r>
            <a:endParaRPr lang="en-US"/>
          </a:p>
        </p:txBody>
      </p:sp>
      <p:sp>
        <p:nvSpPr>
          <p:cNvPr id="9" name="8 Subtítulo"/>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smtClean="0"/>
              <a:t>Haga clic para modificar el estilo de subtítulo del patrón</a:t>
            </a:r>
            <a:endParaRPr lang="en-US"/>
          </a:p>
        </p:txBody>
      </p:sp>
      <p:sp>
        <p:nvSpPr>
          <p:cNvPr id="5" name="27 Marcador de fecha"/>
          <p:cNvSpPr>
            <a:spLocks noGrp="1"/>
          </p:cNvSpPr>
          <p:nvPr>
            <p:ph type="dt" sz="half" idx="10"/>
          </p:nvPr>
        </p:nvSpPr>
        <p:spPr>
          <a:xfrm>
            <a:off x="1371600" y="6011863"/>
            <a:ext cx="5791200" cy="365125"/>
          </a:xfrm>
        </p:spPr>
        <p:txBody>
          <a:bodyPr tIns="0" bIns="0" anchor="t"/>
          <a:lstStyle>
            <a:lvl1pPr algn="r">
              <a:defRPr sz="1000"/>
            </a:lvl1pPr>
          </a:lstStyle>
          <a:p>
            <a:pPr>
              <a:defRPr/>
            </a:pPr>
            <a:endParaRPr lang="ca-ES">
              <a:solidFill>
                <a:prstClr val="white"/>
              </a:solidFill>
            </a:endParaRPr>
          </a:p>
        </p:txBody>
      </p:sp>
      <p:sp>
        <p:nvSpPr>
          <p:cNvPr id="6" name="16 Marcador de pie de página"/>
          <p:cNvSpPr>
            <a:spLocks noGrp="1"/>
          </p:cNvSpPr>
          <p:nvPr>
            <p:ph type="ftr" sz="quarter" idx="11"/>
          </p:nvPr>
        </p:nvSpPr>
        <p:spPr>
          <a:xfrm>
            <a:off x="1371600" y="5649913"/>
            <a:ext cx="5791200" cy="365125"/>
          </a:xfrm>
        </p:spPr>
        <p:txBody>
          <a:bodyPr tIns="0" bIns="0"/>
          <a:lstStyle>
            <a:lvl1pPr algn="r">
              <a:defRPr sz="1100"/>
            </a:lvl1pPr>
          </a:lstStyle>
          <a:p>
            <a:pPr>
              <a:defRPr/>
            </a:pPr>
            <a:endParaRPr lang="ca-ES">
              <a:solidFill>
                <a:prstClr val="white"/>
              </a:solidFill>
            </a:endParaRPr>
          </a:p>
        </p:txBody>
      </p:sp>
      <p:sp>
        <p:nvSpPr>
          <p:cNvPr id="7" name="28 Marcador de número de diapositiva"/>
          <p:cNvSpPr>
            <a:spLocks noGrp="1"/>
          </p:cNvSpPr>
          <p:nvPr>
            <p:ph type="sldNum" sz="quarter" idx="12"/>
          </p:nvPr>
        </p:nvSpPr>
        <p:spPr>
          <a:xfrm>
            <a:off x="8391525" y="5753100"/>
            <a:ext cx="503238" cy="365125"/>
          </a:xfrm>
        </p:spPr>
        <p:txBody>
          <a:bodyPr anchor="ctr"/>
          <a:lstStyle>
            <a:lvl1pPr algn="ctr">
              <a:defRPr sz="1300">
                <a:solidFill>
                  <a:srgbClr val="FFFFFF"/>
                </a:solidFill>
              </a:defRPr>
            </a:lvl1pPr>
          </a:lstStyle>
          <a:p>
            <a:pPr>
              <a:defRPr/>
            </a:pPr>
            <a:fld id="{B9622B52-789D-4AF1-ABC4-FBB71F886315}" type="slidenum">
              <a:rPr lang="ca-ES"/>
              <a:pPr>
                <a:defRPr/>
              </a:pPr>
              <a:t>‹Nº›</a:t>
            </a:fld>
            <a:endParaRPr lang="ca-ES"/>
          </a:p>
        </p:txBody>
      </p:sp>
    </p:spTree>
    <p:extLst>
      <p:ext uri="{BB962C8B-B14F-4D97-AF65-F5344CB8AC3E}">
        <p14:creationId xmlns:p14="http://schemas.microsoft.com/office/powerpoint/2010/main" val="29013641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67494"/>
            <a:ext cx="8229600" cy="1399032"/>
          </a:xfrm>
        </p:spPr>
        <p:txBody>
          <a:bodyPr/>
          <a:lstStyle/>
          <a:p>
            <a:r>
              <a:rPr lang="es-ES" smtClean="0"/>
              <a:t>Haga clic para modificar el estilo de título del patrón</a:t>
            </a:r>
            <a:endParaRPr lang="en-US"/>
          </a:p>
        </p:txBody>
      </p:sp>
      <p:sp>
        <p:nvSpPr>
          <p:cNvPr id="3" name="2 Marcador de contenido"/>
          <p:cNvSpPr>
            <a:spLocks noGrp="1"/>
          </p:cNvSpPr>
          <p:nvPr>
            <p:ph idx="1"/>
          </p:nvPr>
        </p:nvSpPr>
        <p:spPr>
          <a:xfrm>
            <a:off x="457200" y="1882808"/>
            <a:ext cx="8229600" cy="45720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fecha"/>
          <p:cNvSpPr>
            <a:spLocks noGrp="1"/>
          </p:cNvSpPr>
          <p:nvPr>
            <p:ph type="dt" sz="half" idx="10"/>
          </p:nvPr>
        </p:nvSpPr>
        <p:spPr>
          <a:xfrm>
            <a:off x="4791075" y="6480175"/>
            <a:ext cx="2133600" cy="301625"/>
          </a:xfrm>
        </p:spPr>
        <p:txBody>
          <a:bodyPr/>
          <a:lstStyle>
            <a:lvl1pPr>
              <a:defRPr/>
            </a:lvl1pPr>
          </a:lstStyle>
          <a:p>
            <a:pPr>
              <a:defRPr/>
            </a:pPr>
            <a:endParaRPr lang="ca-ES">
              <a:solidFill>
                <a:prstClr val="white"/>
              </a:solidFill>
            </a:endParaRPr>
          </a:p>
        </p:txBody>
      </p:sp>
      <p:sp>
        <p:nvSpPr>
          <p:cNvPr id="5" name="4 Marcador de pie de página"/>
          <p:cNvSpPr>
            <a:spLocks noGrp="1"/>
          </p:cNvSpPr>
          <p:nvPr>
            <p:ph type="ftr" sz="quarter" idx="11"/>
          </p:nvPr>
        </p:nvSpPr>
        <p:spPr>
          <a:xfrm>
            <a:off x="457200" y="6481763"/>
            <a:ext cx="4259263" cy="300037"/>
          </a:xfrm>
        </p:spPr>
        <p:txBody>
          <a:bodyPr/>
          <a:lstStyle>
            <a:lvl1pPr>
              <a:defRPr/>
            </a:lvl1pPr>
          </a:lstStyle>
          <a:p>
            <a:pPr>
              <a:defRPr/>
            </a:pPr>
            <a:endParaRPr lang="ca-ES">
              <a:solidFill>
                <a:prstClr val="white"/>
              </a:solidFill>
            </a:endParaRPr>
          </a:p>
        </p:txBody>
      </p:sp>
      <p:sp>
        <p:nvSpPr>
          <p:cNvPr id="6" name="5 Marcador de número de diapositiva"/>
          <p:cNvSpPr>
            <a:spLocks noGrp="1"/>
          </p:cNvSpPr>
          <p:nvPr>
            <p:ph type="sldNum" sz="quarter" idx="12"/>
          </p:nvPr>
        </p:nvSpPr>
        <p:spPr/>
        <p:txBody>
          <a:bodyPr/>
          <a:lstStyle>
            <a:lvl1pPr>
              <a:defRPr/>
            </a:lvl1pPr>
          </a:lstStyle>
          <a:p>
            <a:pPr>
              <a:defRPr/>
            </a:pPr>
            <a:fld id="{46E48451-E2AE-4AE8-AD86-4EE6901C72F9}" type="slidenum">
              <a:rPr lang="ca-ES">
                <a:solidFill>
                  <a:prstClr val="white"/>
                </a:solidFill>
              </a:rPr>
              <a:pPr>
                <a:defRPr/>
              </a:pPr>
              <a:t>‹Nº›</a:t>
            </a:fld>
            <a:endParaRPr lang="ca-ES">
              <a:solidFill>
                <a:prstClr val="white"/>
              </a:solidFill>
            </a:endParaRPr>
          </a:p>
        </p:txBody>
      </p:sp>
    </p:spTree>
    <p:extLst>
      <p:ext uri="{BB962C8B-B14F-4D97-AF65-F5344CB8AC3E}">
        <p14:creationId xmlns:p14="http://schemas.microsoft.com/office/powerpoint/2010/main" val="16565680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1"/>
      </p:bgRef>
    </p:bg>
    <p:spTree>
      <p:nvGrpSpPr>
        <p:cNvPr id="1" name=""/>
        <p:cNvGrpSpPr/>
        <p:nvPr/>
      </p:nvGrpSpPr>
      <p:grpSpPr>
        <a:xfrm>
          <a:off x="0" y="0"/>
          <a:ext cx="0" cy="0"/>
          <a:chOff x="0" y="0"/>
          <a:chExt cx="0" cy="0"/>
        </a:xfrm>
      </p:grpSpPr>
      <p:sp>
        <p:nvSpPr>
          <p:cNvPr id="4" name="3 Triángulo rectángulo"/>
          <p:cNvSpPr/>
          <p:nvPr/>
        </p:nvSpPr>
        <p:spPr>
          <a:xfrm flipV="1">
            <a:off x="6350" y="6350"/>
            <a:ext cx="9131300" cy="6837363"/>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5" name="4 Triángulo isósceles"/>
          <p:cNvSpPr/>
          <p:nvPr/>
        </p:nvSpPr>
        <p:spPr>
          <a:xfrm rot="5400000" flipV="1">
            <a:off x="7553325" y="309563"/>
            <a:ext cx="1893888" cy="1293812"/>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cxnSp>
        <p:nvCxnSpPr>
          <p:cNvPr id="6" name="5 Conector recto"/>
          <p:cNvCxnSpPr/>
          <p:nvPr/>
        </p:nvCxnSpPr>
        <p:spPr>
          <a:xfrm rot="10800000">
            <a:off x="6469063" y="9525"/>
            <a:ext cx="2673350" cy="1900238"/>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 name="6 Conector recto"/>
          <p:cNvCxnSpPr/>
          <p:nvPr/>
        </p:nvCxnSpPr>
        <p:spPr>
          <a:xfrm flipV="1">
            <a:off x="0" y="6350"/>
            <a:ext cx="9137650" cy="6845300"/>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1 Título"/>
          <p:cNvSpPr>
            <a:spLocks noGrp="1"/>
          </p:cNvSpPr>
          <p:nvPr>
            <p:ph type="title"/>
          </p:nvPr>
        </p:nvSpPr>
        <p:spPr>
          <a:xfrm>
            <a:off x="381000" y="271464"/>
            <a:ext cx="7239000" cy="1362075"/>
          </a:xfrm>
        </p:spPr>
        <p:txBody>
          <a:bodyPr/>
          <a:lstStyle>
            <a:lvl1pPr marL="0" algn="l">
              <a:buNone/>
              <a:defRPr sz="3600" b="1" cap="none" baseline="0"/>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381000" y="1633536"/>
            <a:ext cx="3886200" cy="2286000"/>
          </a:xfrm>
        </p:spPr>
        <p:txBody>
          <a:bodyPr/>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smtClean="0"/>
              <a:t>Haga clic para modificar el estilo de texto del patrón</a:t>
            </a:r>
          </a:p>
        </p:txBody>
      </p:sp>
      <p:sp>
        <p:nvSpPr>
          <p:cNvPr id="8" name="3 Marcador de fecha"/>
          <p:cNvSpPr>
            <a:spLocks noGrp="1"/>
          </p:cNvSpPr>
          <p:nvPr>
            <p:ph type="dt" sz="half" idx="10"/>
          </p:nvPr>
        </p:nvSpPr>
        <p:spPr>
          <a:xfrm>
            <a:off x="6956425" y="6477000"/>
            <a:ext cx="2133600" cy="304800"/>
          </a:xfrm>
        </p:spPr>
        <p:txBody>
          <a:bodyPr/>
          <a:lstStyle>
            <a:lvl1pPr>
              <a:defRPr/>
            </a:lvl1pPr>
          </a:lstStyle>
          <a:p>
            <a:pPr>
              <a:defRPr/>
            </a:pPr>
            <a:endParaRPr lang="ca-ES">
              <a:solidFill>
                <a:prstClr val="white"/>
              </a:solidFill>
            </a:endParaRPr>
          </a:p>
        </p:txBody>
      </p:sp>
      <p:sp>
        <p:nvSpPr>
          <p:cNvPr id="9" name="4 Marcador de pie de página"/>
          <p:cNvSpPr>
            <a:spLocks noGrp="1"/>
          </p:cNvSpPr>
          <p:nvPr>
            <p:ph type="ftr" sz="quarter" idx="11"/>
          </p:nvPr>
        </p:nvSpPr>
        <p:spPr>
          <a:xfrm>
            <a:off x="2619375" y="6481763"/>
            <a:ext cx="4260850" cy="300037"/>
          </a:xfrm>
        </p:spPr>
        <p:txBody>
          <a:bodyPr/>
          <a:lstStyle>
            <a:lvl1pPr>
              <a:defRPr/>
            </a:lvl1pPr>
          </a:lstStyle>
          <a:p>
            <a:pPr>
              <a:defRPr/>
            </a:pPr>
            <a:endParaRPr lang="ca-ES">
              <a:solidFill>
                <a:prstClr val="white"/>
              </a:solidFill>
            </a:endParaRPr>
          </a:p>
        </p:txBody>
      </p:sp>
      <p:sp>
        <p:nvSpPr>
          <p:cNvPr id="10" name="5 Marcador de número de diapositiva"/>
          <p:cNvSpPr>
            <a:spLocks noGrp="1"/>
          </p:cNvSpPr>
          <p:nvPr>
            <p:ph type="sldNum" sz="quarter" idx="12"/>
          </p:nvPr>
        </p:nvSpPr>
        <p:spPr>
          <a:xfrm>
            <a:off x="8450263" y="809625"/>
            <a:ext cx="503237" cy="300038"/>
          </a:xfrm>
        </p:spPr>
        <p:txBody>
          <a:bodyPr/>
          <a:lstStyle>
            <a:lvl1pPr>
              <a:defRPr/>
            </a:lvl1pPr>
          </a:lstStyle>
          <a:p>
            <a:pPr>
              <a:defRPr/>
            </a:pPr>
            <a:fld id="{F2F00179-A0AC-4748-AFBB-D0FDC18286FD}" type="slidenum">
              <a:rPr lang="ca-ES">
                <a:solidFill>
                  <a:prstClr val="white"/>
                </a:solidFill>
              </a:rPr>
              <a:pPr>
                <a:defRPr/>
              </a:pPr>
              <a:t>‹Nº›</a:t>
            </a:fld>
            <a:endParaRPr lang="ca-ES">
              <a:solidFill>
                <a:prstClr val="white"/>
              </a:solidFill>
            </a:endParaRPr>
          </a:p>
        </p:txBody>
      </p:sp>
    </p:spTree>
    <p:extLst>
      <p:ext uri="{BB962C8B-B14F-4D97-AF65-F5344CB8AC3E}">
        <p14:creationId xmlns:p14="http://schemas.microsoft.com/office/powerpoint/2010/main" val="2021229068"/>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marL="0" algn="l">
              <a:defRPr/>
            </a:lvl1pPr>
          </a:lstStyle>
          <a:p>
            <a:r>
              <a:rPr lang="es-ES" smtClean="0"/>
              <a:t>Haga clic para modificar el estilo de título del patrón</a:t>
            </a:r>
            <a:endParaRPr lang="en-US"/>
          </a:p>
        </p:txBody>
      </p:sp>
      <p:sp>
        <p:nvSpPr>
          <p:cNvPr id="3" name="2 Marcador de contenido"/>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13 Marcador de fecha"/>
          <p:cNvSpPr>
            <a:spLocks noGrp="1"/>
          </p:cNvSpPr>
          <p:nvPr>
            <p:ph type="dt" sz="half" idx="10"/>
          </p:nvPr>
        </p:nvSpPr>
        <p:spPr/>
        <p:txBody>
          <a:bodyPr/>
          <a:lstStyle>
            <a:lvl1pPr>
              <a:defRPr/>
            </a:lvl1pPr>
          </a:lstStyle>
          <a:p>
            <a:pPr>
              <a:defRPr/>
            </a:pPr>
            <a:endParaRPr lang="ca-ES">
              <a:solidFill>
                <a:prstClr val="white"/>
              </a:solidFill>
            </a:endParaRPr>
          </a:p>
        </p:txBody>
      </p:sp>
      <p:sp>
        <p:nvSpPr>
          <p:cNvPr id="6" name="2 Marcador de pie de página"/>
          <p:cNvSpPr>
            <a:spLocks noGrp="1"/>
          </p:cNvSpPr>
          <p:nvPr>
            <p:ph type="ftr" sz="quarter" idx="11"/>
          </p:nvPr>
        </p:nvSpPr>
        <p:spPr/>
        <p:txBody>
          <a:bodyPr/>
          <a:lstStyle>
            <a:lvl1pPr>
              <a:defRPr/>
            </a:lvl1pPr>
          </a:lstStyle>
          <a:p>
            <a:pPr>
              <a:defRPr/>
            </a:pPr>
            <a:endParaRPr lang="ca-ES">
              <a:solidFill>
                <a:prstClr val="white"/>
              </a:solidFill>
            </a:endParaRPr>
          </a:p>
        </p:txBody>
      </p:sp>
      <p:sp>
        <p:nvSpPr>
          <p:cNvPr id="7" name="22 Marcador de número de diapositiva"/>
          <p:cNvSpPr>
            <a:spLocks noGrp="1"/>
          </p:cNvSpPr>
          <p:nvPr>
            <p:ph type="sldNum" sz="quarter" idx="12"/>
          </p:nvPr>
        </p:nvSpPr>
        <p:spPr/>
        <p:txBody>
          <a:bodyPr/>
          <a:lstStyle>
            <a:lvl1pPr>
              <a:defRPr/>
            </a:lvl1pPr>
          </a:lstStyle>
          <a:p>
            <a:pPr>
              <a:defRPr/>
            </a:pPr>
            <a:fld id="{4060670C-4DB8-43CD-AE32-847CBBA92940}" type="slidenum">
              <a:rPr lang="ca-ES">
                <a:solidFill>
                  <a:prstClr val="white"/>
                </a:solidFill>
              </a:rPr>
              <a:pPr>
                <a:defRPr/>
              </a:pPr>
              <a:t>‹Nº›</a:t>
            </a:fld>
            <a:endParaRPr lang="ca-ES">
              <a:solidFill>
                <a:prstClr val="white"/>
              </a:solidFill>
            </a:endParaRPr>
          </a:p>
        </p:txBody>
      </p:sp>
    </p:spTree>
    <p:extLst>
      <p:ext uri="{BB962C8B-B14F-4D97-AF65-F5344CB8AC3E}">
        <p14:creationId xmlns:p14="http://schemas.microsoft.com/office/powerpoint/2010/main" val="9057968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s-ES" smtClean="0"/>
              <a:t>Haga clic para modificar el estilo de texto del patrón</a:t>
            </a:r>
          </a:p>
        </p:txBody>
      </p:sp>
      <p:sp>
        <p:nvSpPr>
          <p:cNvPr id="4" name="3 Marcador de texto"/>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s-ES" smtClean="0"/>
              <a:t>Haga clic para modificar el estilo de texto del patrón</a:t>
            </a:r>
          </a:p>
        </p:txBody>
      </p:sp>
      <p:sp>
        <p:nvSpPr>
          <p:cNvPr id="5" name="4 Marcador de contenido"/>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5 Marcador de contenido"/>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6 Marcador de fecha"/>
          <p:cNvSpPr>
            <a:spLocks noGrp="1"/>
          </p:cNvSpPr>
          <p:nvPr>
            <p:ph type="dt" sz="half" idx="10"/>
          </p:nvPr>
        </p:nvSpPr>
        <p:spPr>
          <a:xfrm>
            <a:off x="4791075" y="6481763"/>
            <a:ext cx="2130425" cy="301625"/>
          </a:xfrm>
        </p:spPr>
        <p:txBody>
          <a:bodyPr/>
          <a:lstStyle>
            <a:lvl1pPr>
              <a:defRPr/>
            </a:lvl1pPr>
          </a:lstStyle>
          <a:p>
            <a:pPr>
              <a:defRPr/>
            </a:pPr>
            <a:endParaRPr lang="ca-ES">
              <a:solidFill>
                <a:prstClr val="white"/>
              </a:solidFill>
            </a:endParaRPr>
          </a:p>
        </p:txBody>
      </p:sp>
      <p:sp>
        <p:nvSpPr>
          <p:cNvPr id="8" name="7 Marcador de pie de página"/>
          <p:cNvSpPr>
            <a:spLocks noGrp="1"/>
          </p:cNvSpPr>
          <p:nvPr>
            <p:ph type="ftr" sz="quarter" idx="11"/>
          </p:nvPr>
        </p:nvSpPr>
        <p:spPr>
          <a:xfrm>
            <a:off x="457200" y="6481763"/>
            <a:ext cx="4260850" cy="301625"/>
          </a:xfrm>
        </p:spPr>
        <p:txBody>
          <a:bodyPr/>
          <a:lstStyle>
            <a:lvl1pPr>
              <a:defRPr/>
            </a:lvl1pPr>
          </a:lstStyle>
          <a:p>
            <a:pPr>
              <a:defRPr/>
            </a:pPr>
            <a:endParaRPr lang="ca-ES">
              <a:solidFill>
                <a:prstClr val="white"/>
              </a:solidFill>
            </a:endParaRPr>
          </a:p>
        </p:txBody>
      </p:sp>
      <p:sp>
        <p:nvSpPr>
          <p:cNvPr id="9" name="8 Marcador de número de diapositiva"/>
          <p:cNvSpPr>
            <a:spLocks noGrp="1"/>
          </p:cNvSpPr>
          <p:nvPr>
            <p:ph type="sldNum" sz="quarter" idx="12"/>
          </p:nvPr>
        </p:nvSpPr>
        <p:spPr>
          <a:xfrm>
            <a:off x="7589838" y="6483350"/>
            <a:ext cx="503237" cy="301625"/>
          </a:xfrm>
        </p:spPr>
        <p:txBody>
          <a:bodyPr/>
          <a:lstStyle>
            <a:lvl1pPr algn="ctr">
              <a:defRPr/>
            </a:lvl1pPr>
          </a:lstStyle>
          <a:p>
            <a:pPr>
              <a:defRPr/>
            </a:pPr>
            <a:fld id="{592459BA-F47B-41DB-8C2B-A6F6FD60B571}" type="slidenum">
              <a:rPr lang="ca-ES">
                <a:solidFill>
                  <a:prstClr val="white"/>
                </a:solidFill>
              </a:rPr>
              <a:pPr>
                <a:defRPr/>
              </a:pPr>
              <a:t>‹Nº›</a:t>
            </a:fld>
            <a:endParaRPr lang="ca-ES">
              <a:solidFill>
                <a:prstClr val="white"/>
              </a:solidFill>
            </a:endParaRPr>
          </a:p>
        </p:txBody>
      </p:sp>
    </p:spTree>
    <p:extLst>
      <p:ext uri="{BB962C8B-B14F-4D97-AF65-F5344CB8AC3E}">
        <p14:creationId xmlns:p14="http://schemas.microsoft.com/office/powerpoint/2010/main" val="1231292045"/>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b="0"/>
            </a:lvl1pPr>
          </a:lstStyle>
          <a:p>
            <a:r>
              <a:rPr lang="es-ES" smtClean="0"/>
              <a:t>Haga clic para modificar el estilo de título del patrón</a:t>
            </a:r>
            <a:endParaRPr lang="en-US"/>
          </a:p>
        </p:txBody>
      </p:sp>
      <p:sp>
        <p:nvSpPr>
          <p:cNvPr id="3" name="13 Marcador de fecha"/>
          <p:cNvSpPr>
            <a:spLocks noGrp="1"/>
          </p:cNvSpPr>
          <p:nvPr>
            <p:ph type="dt" sz="half" idx="10"/>
          </p:nvPr>
        </p:nvSpPr>
        <p:spPr/>
        <p:txBody>
          <a:bodyPr/>
          <a:lstStyle>
            <a:lvl1pPr>
              <a:defRPr/>
            </a:lvl1pPr>
          </a:lstStyle>
          <a:p>
            <a:pPr>
              <a:defRPr/>
            </a:pPr>
            <a:endParaRPr lang="ca-ES">
              <a:solidFill>
                <a:prstClr val="white"/>
              </a:solidFill>
            </a:endParaRPr>
          </a:p>
        </p:txBody>
      </p:sp>
      <p:sp>
        <p:nvSpPr>
          <p:cNvPr id="4" name="2 Marcador de pie de página"/>
          <p:cNvSpPr>
            <a:spLocks noGrp="1"/>
          </p:cNvSpPr>
          <p:nvPr>
            <p:ph type="ftr" sz="quarter" idx="11"/>
          </p:nvPr>
        </p:nvSpPr>
        <p:spPr/>
        <p:txBody>
          <a:bodyPr/>
          <a:lstStyle>
            <a:lvl1pPr>
              <a:defRPr/>
            </a:lvl1pPr>
          </a:lstStyle>
          <a:p>
            <a:pPr>
              <a:defRPr/>
            </a:pPr>
            <a:endParaRPr lang="ca-ES">
              <a:solidFill>
                <a:prstClr val="white"/>
              </a:solidFill>
            </a:endParaRPr>
          </a:p>
        </p:txBody>
      </p:sp>
      <p:sp>
        <p:nvSpPr>
          <p:cNvPr id="5" name="22 Marcador de número de diapositiva"/>
          <p:cNvSpPr>
            <a:spLocks noGrp="1"/>
          </p:cNvSpPr>
          <p:nvPr>
            <p:ph type="sldNum" sz="quarter" idx="12"/>
          </p:nvPr>
        </p:nvSpPr>
        <p:spPr/>
        <p:txBody>
          <a:bodyPr/>
          <a:lstStyle>
            <a:lvl1pPr>
              <a:defRPr/>
            </a:lvl1pPr>
          </a:lstStyle>
          <a:p>
            <a:pPr>
              <a:defRPr/>
            </a:pPr>
            <a:fld id="{355497AF-19E2-455E-BCD4-2174D3BD63BA}" type="slidenum">
              <a:rPr lang="ca-ES">
                <a:solidFill>
                  <a:prstClr val="white"/>
                </a:solidFill>
              </a:rPr>
              <a:pPr>
                <a:defRPr/>
              </a:pPr>
              <a:t>‹Nº›</a:t>
            </a:fld>
            <a:endParaRPr lang="ca-ES">
              <a:solidFill>
                <a:prstClr val="white"/>
              </a:solidFill>
            </a:endParaRPr>
          </a:p>
        </p:txBody>
      </p:sp>
    </p:spTree>
    <p:extLst>
      <p:ext uri="{BB962C8B-B14F-4D97-AF65-F5344CB8AC3E}">
        <p14:creationId xmlns:p14="http://schemas.microsoft.com/office/powerpoint/2010/main" val="20587604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3 Marcador de fecha"/>
          <p:cNvSpPr>
            <a:spLocks noGrp="1"/>
          </p:cNvSpPr>
          <p:nvPr>
            <p:ph type="dt" sz="half" idx="10"/>
          </p:nvPr>
        </p:nvSpPr>
        <p:spPr/>
        <p:txBody>
          <a:bodyPr/>
          <a:lstStyle>
            <a:lvl1pPr>
              <a:defRPr/>
            </a:lvl1pPr>
          </a:lstStyle>
          <a:p>
            <a:pPr>
              <a:defRPr/>
            </a:pPr>
            <a:endParaRPr lang="ca-ES">
              <a:solidFill>
                <a:prstClr val="white"/>
              </a:solidFill>
            </a:endParaRPr>
          </a:p>
        </p:txBody>
      </p:sp>
      <p:sp>
        <p:nvSpPr>
          <p:cNvPr id="3" name="2 Marcador de pie de página"/>
          <p:cNvSpPr>
            <a:spLocks noGrp="1"/>
          </p:cNvSpPr>
          <p:nvPr>
            <p:ph type="ftr" sz="quarter" idx="11"/>
          </p:nvPr>
        </p:nvSpPr>
        <p:spPr/>
        <p:txBody>
          <a:bodyPr/>
          <a:lstStyle>
            <a:lvl1pPr>
              <a:defRPr/>
            </a:lvl1pPr>
          </a:lstStyle>
          <a:p>
            <a:pPr>
              <a:defRPr/>
            </a:pPr>
            <a:endParaRPr lang="ca-ES">
              <a:solidFill>
                <a:prstClr val="white"/>
              </a:solidFill>
            </a:endParaRPr>
          </a:p>
        </p:txBody>
      </p:sp>
      <p:sp>
        <p:nvSpPr>
          <p:cNvPr id="4" name="22 Marcador de número de diapositiva"/>
          <p:cNvSpPr>
            <a:spLocks noGrp="1"/>
          </p:cNvSpPr>
          <p:nvPr>
            <p:ph type="sldNum" sz="quarter" idx="12"/>
          </p:nvPr>
        </p:nvSpPr>
        <p:spPr/>
        <p:txBody>
          <a:bodyPr/>
          <a:lstStyle>
            <a:lvl1pPr>
              <a:defRPr/>
            </a:lvl1pPr>
          </a:lstStyle>
          <a:p>
            <a:pPr>
              <a:defRPr/>
            </a:pPr>
            <a:fld id="{F6F89B95-71A9-4660-B3C8-EA43C344486E}" type="slidenum">
              <a:rPr lang="ca-ES">
                <a:solidFill>
                  <a:prstClr val="white"/>
                </a:solidFill>
              </a:rPr>
              <a:pPr>
                <a:defRPr/>
              </a:pPr>
              <a:t>‹Nº›</a:t>
            </a:fld>
            <a:endParaRPr lang="ca-ES">
              <a:solidFill>
                <a:prstClr val="white"/>
              </a:solidFill>
            </a:endParaRPr>
          </a:p>
        </p:txBody>
      </p:sp>
    </p:spTree>
    <p:extLst>
      <p:ext uri="{BB962C8B-B14F-4D97-AF65-F5344CB8AC3E}">
        <p14:creationId xmlns:p14="http://schemas.microsoft.com/office/powerpoint/2010/main" val="19145337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lang="es-ES" smtClean="0"/>
              <a:t>Haga clic para modificar el estilo de título del patrón</a:t>
            </a:r>
            <a:endParaRPr lang="en-US"/>
          </a:p>
        </p:txBody>
      </p:sp>
      <p:sp>
        <p:nvSpPr>
          <p:cNvPr id="3" name="2 Marcador de texto"/>
          <p:cNvSpPr>
            <a:spLocks noGrp="1"/>
          </p:cNvSpPr>
          <p:nvPr>
            <p:ph type="body" idx="2"/>
          </p:nvPr>
        </p:nvSpPr>
        <p:spPr>
          <a:xfrm>
            <a:off x="1135856" y="367664"/>
            <a:ext cx="2438400" cy="5943600"/>
          </a:xfrm>
        </p:spPr>
        <p:txBody>
          <a:bodyPr/>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a:r>
              <a:rPr lang="es-ES" smtClean="0"/>
              <a:t>Haga clic para modificar el estilo de texto del patrón</a:t>
            </a:r>
          </a:p>
        </p:txBody>
      </p:sp>
      <p:sp>
        <p:nvSpPr>
          <p:cNvPr id="4" name="3 Marcador de contenido"/>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4 Marcador de fecha"/>
          <p:cNvSpPr>
            <a:spLocks noGrp="1"/>
          </p:cNvSpPr>
          <p:nvPr>
            <p:ph type="dt" sz="half" idx="10"/>
          </p:nvPr>
        </p:nvSpPr>
        <p:spPr>
          <a:xfrm>
            <a:off x="6278563" y="6556375"/>
            <a:ext cx="2133600" cy="301625"/>
          </a:xfrm>
        </p:spPr>
        <p:txBody>
          <a:bodyPr/>
          <a:lstStyle>
            <a:lvl1pPr>
              <a:defRPr sz="900"/>
            </a:lvl1pPr>
          </a:lstStyle>
          <a:p>
            <a:pPr>
              <a:defRPr/>
            </a:pPr>
            <a:endParaRPr lang="ca-ES">
              <a:solidFill>
                <a:prstClr val="white"/>
              </a:solidFill>
            </a:endParaRPr>
          </a:p>
        </p:txBody>
      </p:sp>
      <p:sp>
        <p:nvSpPr>
          <p:cNvPr id="6" name="5 Marcador de pie de página"/>
          <p:cNvSpPr>
            <a:spLocks noGrp="1"/>
          </p:cNvSpPr>
          <p:nvPr>
            <p:ph type="ftr" sz="quarter" idx="11"/>
          </p:nvPr>
        </p:nvSpPr>
        <p:spPr>
          <a:xfrm>
            <a:off x="1135063" y="6556375"/>
            <a:ext cx="5143500" cy="301625"/>
          </a:xfrm>
        </p:spPr>
        <p:txBody>
          <a:bodyPr/>
          <a:lstStyle>
            <a:lvl1pPr>
              <a:defRPr sz="900"/>
            </a:lvl1pPr>
          </a:lstStyle>
          <a:p>
            <a:pPr>
              <a:defRPr/>
            </a:pPr>
            <a:endParaRPr lang="ca-ES">
              <a:solidFill>
                <a:prstClr val="white"/>
              </a:solidFill>
            </a:endParaRPr>
          </a:p>
        </p:txBody>
      </p:sp>
      <p:sp>
        <p:nvSpPr>
          <p:cNvPr id="7" name="6 Marcador de número de diapositiva"/>
          <p:cNvSpPr>
            <a:spLocks noGrp="1"/>
          </p:cNvSpPr>
          <p:nvPr>
            <p:ph type="sldNum" sz="quarter" idx="12"/>
          </p:nvPr>
        </p:nvSpPr>
        <p:spPr>
          <a:xfrm>
            <a:off x="8410575" y="6556375"/>
            <a:ext cx="503238" cy="301625"/>
          </a:xfrm>
        </p:spPr>
        <p:txBody>
          <a:bodyPr/>
          <a:lstStyle>
            <a:lvl1pPr>
              <a:defRPr sz="900"/>
            </a:lvl1pPr>
          </a:lstStyle>
          <a:p>
            <a:pPr>
              <a:defRPr/>
            </a:pPr>
            <a:fld id="{F8AD685D-1E33-4193-96A9-A2E9C9281B8A}" type="slidenum">
              <a:rPr lang="ca-ES">
                <a:solidFill>
                  <a:prstClr val="white"/>
                </a:solidFill>
              </a:rPr>
              <a:pPr>
                <a:defRPr/>
              </a:pPr>
              <a:t>‹Nº›</a:t>
            </a:fld>
            <a:endParaRPr lang="ca-ES">
              <a:solidFill>
                <a:prstClr val="white"/>
              </a:solidFill>
            </a:endParaRPr>
          </a:p>
        </p:txBody>
      </p:sp>
    </p:spTree>
    <p:extLst>
      <p:ext uri="{BB962C8B-B14F-4D97-AF65-F5344CB8AC3E}">
        <p14:creationId xmlns:p14="http://schemas.microsoft.com/office/powerpoint/2010/main" val="3835795438"/>
      </p:ext>
    </p:extLst>
  </p:cSld>
  <p:clrMapOvr>
    <a:overrideClrMapping bg1="dk1" tx1="lt1" bg2="dk2" tx2="lt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2">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19456" y="150896"/>
            <a:ext cx="914400" cy="6400800"/>
          </a:xfrm>
        </p:spPr>
        <p:txBody>
          <a:bodyPr vert="vert270" anchor="b"/>
          <a:lstStyle>
            <a:lvl1pPr marL="0" algn="l">
              <a:buNone/>
              <a:defRPr sz="3000" b="0" cap="all" baseline="0"/>
            </a:lvl1pPr>
          </a:lstStyle>
          <a:p>
            <a:r>
              <a:rPr lang="es-ES" smtClean="0"/>
              <a:t>Haga clic para modificar el estilo de título del patrón</a:t>
            </a:r>
            <a:endParaRPr lang="en-US"/>
          </a:p>
        </p:txBody>
      </p:sp>
      <p:sp>
        <p:nvSpPr>
          <p:cNvPr id="3" name="2 Marcador de posición de imagen"/>
          <p:cNvSpPr>
            <a:spLocks noGrp="1"/>
          </p:cNvSpPr>
          <p:nvPr>
            <p:ph type="pic" idx="1"/>
          </p:nvPr>
        </p:nvSpPr>
        <p:spPr>
          <a:xfrm>
            <a:off x="1138237" y="373966"/>
            <a:ext cx="7333488" cy="5486400"/>
          </a:xfrm>
          <a:solidFill>
            <a:schemeClr val="bg2">
              <a:shade val="50000"/>
            </a:schemeClr>
          </a:solidFill>
        </p:spPr>
        <p:txBody>
          <a:bodyPr>
            <a:normAutofit/>
          </a:bodyPr>
          <a:lstStyle>
            <a:lvl1pPr marL="0" indent="0">
              <a:buNone/>
              <a:defRPr sz="3200"/>
            </a:lvl1pPr>
          </a:lstStyle>
          <a:p>
            <a:pPr lvl="0"/>
            <a:r>
              <a:rPr lang="es-ES" noProof="0" smtClean="0"/>
              <a:t>Haga clic en el icono para agregar una imagen</a:t>
            </a:r>
            <a:endParaRPr lang="en-US" noProof="0" dirty="0"/>
          </a:p>
        </p:txBody>
      </p:sp>
      <p:sp>
        <p:nvSpPr>
          <p:cNvPr id="4" name="3 Marcador de texto"/>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a:r>
              <a:rPr lang="es-ES" smtClean="0"/>
              <a:t>Haga clic para modificar el estilo de texto del patrón</a:t>
            </a:r>
          </a:p>
        </p:txBody>
      </p:sp>
      <p:sp>
        <p:nvSpPr>
          <p:cNvPr id="5" name="4 Marcador de fecha"/>
          <p:cNvSpPr>
            <a:spLocks noGrp="1"/>
          </p:cNvSpPr>
          <p:nvPr>
            <p:ph type="dt" sz="half" idx="10"/>
          </p:nvPr>
        </p:nvSpPr>
        <p:spPr>
          <a:xfrm>
            <a:off x="6108700" y="6556375"/>
            <a:ext cx="2101850" cy="301625"/>
          </a:xfrm>
        </p:spPr>
        <p:txBody>
          <a:bodyPr/>
          <a:lstStyle>
            <a:lvl1pPr>
              <a:defRPr sz="900"/>
            </a:lvl1pPr>
          </a:lstStyle>
          <a:p>
            <a:pPr>
              <a:defRPr/>
            </a:pPr>
            <a:endParaRPr lang="ca-ES">
              <a:solidFill>
                <a:prstClr val="white"/>
              </a:solidFill>
            </a:endParaRPr>
          </a:p>
        </p:txBody>
      </p:sp>
      <p:sp>
        <p:nvSpPr>
          <p:cNvPr id="6" name="5 Marcador de pie de página"/>
          <p:cNvSpPr>
            <a:spLocks noGrp="1"/>
          </p:cNvSpPr>
          <p:nvPr>
            <p:ph type="ftr" sz="quarter" idx="11"/>
          </p:nvPr>
        </p:nvSpPr>
        <p:spPr>
          <a:xfrm>
            <a:off x="1169988" y="6557963"/>
            <a:ext cx="4948237" cy="301625"/>
          </a:xfrm>
        </p:spPr>
        <p:txBody>
          <a:bodyPr/>
          <a:lstStyle>
            <a:lvl1pPr>
              <a:defRPr sz="900"/>
            </a:lvl1pPr>
          </a:lstStyle>
          <a:p>
            <a:pPr>
              <a:defRPr/>
            </a:pPr>
            <a:endParaRPr lang="ca-ES">
              <a:solidFill>
                <a:prstClr val="white"/>
              </a:solidFill>
            </a:endParaRPr>
          </a:p>
        </p:txBody>
      </p:sp>
      <p:sp>
        <p:nvSpPr>
          <p:cNvPr id="7" name="6 Marcador de número de diapositiva"/>
          <p:cNvSpPr>
            <a:spLocks noGrp="1"/>
          </p:cNvSpPr>
          <p:nvPr>
            <p:ph type="sldNum" sz="quarter" idx="12"/>
          </p:nvPr>
        </p:nvSpPr>
        <p:spPr>
          <a:xfrm>
            <a:off x="8216900" y="6556375"/>
            <a:ext cx="366713" cy="301625"/>
          </a:xfrm>
        </p:spPr>
        <p:txBody>
          <a:bodyPr/>
          <a:lstStyle>
            <a:lvl1pPr algn="ctr">
              <a:defRPr sz="900"/>
            </a:lvl1pPr>
          </a:lstStyle>
          <a:p>
            <a:pPr>
              <a:defRPr/>
            </a:pPr>
            <a:fld id="{5D034786-C10A-472F-A8AB-66E424A43492}" type="slidenum">
              <a:rPr lang="ca-ES">
                <a:solidFill>
                  <a:prstClr val="white"/>
                </a:solidFill>
              </a:rPr>
              <a:pPr>
                <a:defRPr/>
              </a:pPr>
              <a:t>‹Nº›</a:t>
            </a:fld>
            <a:endParaRPr lang="ca-ES">
              <a:solidFill>
                <a:prstClr val="white"/>
              </a:solidFill>
            </a:endParaRPr>
          </a:p>
        </p:txBody>
      </p:sp>
    </p:spTree>
    <p:extLst>
      <p:ext uri="{BB962C8B-B14F-4D97-AF65-F5344CB8AC3E}">
        <p14:creationId xmlns:p14="http://schemas.microsoft.com/office/powerpoint/2010/main" val="3882955208"/>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13 Marcador de fecha"/>
          <p:cNvSpPr>
            <a:spLocks noGrp="1"/>
          </p:cNvSpPr>
          <p:nvPr>
            <p:ph type="dt" sz="half" idx="10"/>
          </p:nvPr>
        </p:nvSpPr>
        <p:spPr/>
        <p:txBody>
          <a:bodyPr/>
          <a:lstStyle>
            <a:lvl1pPr>
              <a:defRPr/>
            </a:lvl1pPr>
          </a:lstStyle>
          <a:p>
            <a:pPr>
              <a:defRPr/>
            </a:pPr>
            <a:endParaRPr lang="ca-ES">
              <a:solidFill>
                <a:prstClr val="white"/>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ca-ES">
              <a:solidFill>
                <a:prstClr val="white"/>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99842C0D-7369-48CC-B543-AE103D56AA8E}" type="slidenum">
              <a:rPr lang="ca-ES">
                <a:solidFill>
                  <a:prstClr val="white"/>
                </a:solidFill>
              </a:rPr>
              <a:pPr>
                <a:defRPr/>
              </a:pPr>
              <a:t>‹Nº›</a:t>
            </a:fld>
            <a:endParaRPr lang="ca-ES">
              <a:solidFill>
                <a:prstClr val="white"/>
              </a:solidFill>
            </a:endParaRPr>
          </a:p>
        </p:txBody>
      </p:sp>
    </p:spTree>
    <p:extLst>
      <p:ext uri="{BB962C8B-B14F-4D97-AF65-F5344CB8AC3E}">
        <p14:creationId xmlns:p14="http://schemas.microsoft.com/office/powerpoint/2010/main" val="28554941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781800" y="381000"/>
            <a:ext cx="1905000" cy="5486400"/>
          </a:xfrm>
        </p:spPr>
        <p:txBody>
          <a:bodyPr vert="eaVer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457200" y="381000"/>
            <a:ext cx="6248400" cy="54864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13 Marcador de fecha"/>
          <p:cNvSpPr>
            <a:spLocks noGrp="1"/>
          </p:cNvSpPr>
          <p:nvPr>
            <p:ph type="dt" sz="half" idx="10"/>
          </p:nvPr>
        </p:nvSpPr>
        <p:spPr/>
        <p:txBody>
          <a:bodyPr/>
          <a:lstStyle>
            <a:lvl1pPr>
              <a:defRPr/>
            </a:lvl1pPr>
          </a:lstStyle>
          <a:p>
            <a:pPr>
              <a:defRPr/>
            </a:pPr>
            <a:endParaRPr lang="ca-ES">
              <a:solidFill>
                <a:prstClr val="white"/>
              </a:solidFill>
            </a:endParaRPr>
          </a:p>
        </p:txBody>
      </p:sp>
      <p:sp>
        <p:nvSpPr>
          <p:cNvPr id="5" name="2 Marcador de pie de página"/>
          <p:cNvSpPr>
            <a:spLocks noGrp="1"/>
          </p:cNvSpPr>
          <p:nvPr>
            <p:ph type="ftr" sz="quarter" idx="11"/>
          </p:nvPr>
        </p:nvSpPr>
        <p:spPr/>
        <p:txBody>
          <a:bodyPr/>
          <a:lstStyle>
            <a:lvl1pPr>
              <a:defRPr/>
            </a:lvl1pPr>
          </a:lstStyle>
          <a:p>
            <a:pPr>
              <a:defRPr/>
            </a:pPr>
            <a:endParaRPr lang="ca-ES">
              <a:solidFill>
                <a:prstClr val="white"/>
              </a:solidFill>
            </a:endParaRPr>
          </a:p>
        </p:txBody>
      </p:sp>
      <p:sp>
        <p:nvSpPr>
          <p:cNvPr id="6" name="22 Marcador de número de diapositiva"/>
          <p:cNvSpPr>
            <a:spLocks noGrp="1"/>
          </p:cNvSpPr>
          <p:nvPr>
            <p:ph type="sldNum" sz="quarter" idx="12"/>
          </p:nvPr>
        </p:nvSpPr>
        <p:spPr/>
        <p:txBody>
          <a:bodyPr/>
          <a:lstStyle>
            <a:lvl1pPr>
              <a:defRPr/>
            </a:lvl1pPr>
          </a:lstStyle>
          <a:p>
            <a:pPr>
              <a:defRPr/>
            </a:pPr>
            <a:fld id="{DCBA7DBF-A2EA-4E61-ABFE-DDB5DECC9C18}" type="slidenum">
              <a:rPr lang="ca-ES">
                <a:solidFill>
                  <a:prstClr val="white"/>
                </a:solidFill>
              </a:rPr>
              <a:pPr>
                <a:defRPr/>
              </a:pPr>
              <a:t>‹Nº›</a:t>
            </a:fld>
            <a:endParaRPr lang="ca-ES">
              <a:solidFill>
                <a:prstClr val="white"/>
              </a:solidFill>
            </a:endParaRPr>
          </a:p>
        </p:txBody>
      </p:sp>
    </p:spTree>
    <p:extLst>
      <p:ext uri="{BB962C8B-B14F-4D97-AF65-F5344CB8AC3E}">
        <p14:creationId xmlns:p14="http://schemas.microsoft.com/office/powerpoint/2010/main" val="582253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10 Triángulo rectángulo"/>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7 Conector recto"/>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8 Conector recto"/>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21 Marcador de título"/>
          <p:cNvSpPr>
            <a:spLocks noGrp="1"/>
          </p:cNvSpPr>
          <p:nvPr>
            <p:ph type="title"/>
          </p:nvPr>
        </p:nvSpPr>
        <p:spPr>
          <a:xfrm>
            <a:off x="457200" y="267494"/>
            <a:ext cx="8229600" cy="1399032"/>
          </a:xfrm>
          <a:prstGeom prst="rect">
            <a:avLst/>
          </a:prstGeom>
        </p:spPr>
        <p:txBody>
          <a:bodyPr vert="horz" anchor="ctr">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65BAFB9A-FFBF-4905-95F8-8AA3F1FC31E8}" type="datetimeFigureOut">
              <a:rPr lang="es-ES" smtClean="0"/>
              <a:t>27/10/2021</a:t>
            </a:fld>
            <a:endParaRPr lang="es-ES"/>
          </a:p>
        </p:txBody>
      </p:sp>
      <p:sp>
        <p:nvSpPr>
          <p:cNvPr id="3" name="2 Marcador de pie de página"/>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s-ES"/>
          </a:p>
        </p:txBody>
      </p:sp>
      <p:sp>
        <p:nvSpPr>
          <p:cNvPr id="23" name="22 Marcador de número de diapositiva"/>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8B72057C-7752-40DD-A19D-B95A26F0A3F6}" type="slidenum">
              <a:rPr lang="es-ES" smtClean="0"/>
              <a:t>‹Nº›</a:t>
            </a:fld>
            <a:endParaRPr lang="es-E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10 Triángulo rectángulo"/>
          <p:cNvSpPr/>
          <p:nvPr/>
        </p:nvSpPr>
        <p:spPr>
          <a:xfrm>
            <a:off x="6350" y="14288"/>
            <a:ext cx="9131300" cy="6837362"/>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cxnSp>
        <p:nvCxnSpPr>
          <p:cNvPr id="8" name="7 Conector recto"/>
          <p:cNvCxnSpPr/>
          <p:nvPr/>
        </p:nvCxnSpPr>
        <p:spPr>
          <a:xfrm>
            <a:off x="0" y="6350"/>
            <a:ext cx="9137650" cy="6845300"/>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8 Conector recto"/>
          <p:cNvCxnSpPr/>
          <p:nvPr/>
        </p:nvCxnSpPr>
        <p:spPr>
          <a:xfrm rot="10800000" flipV="1">
            <a:off x="6469063" y="4948238"/>
            <a:ext cx="2673350" cy="1900237"/>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21 Marcador de título"/>
          <p:cNvSpPr>
            <a:spLocks noGrp="1"/>
          </p:cNvSpPr>
          <p:nvPr>
            <p:ph type="title"/>
          </p:nvPr>
        </p:nvSpPr>
        <p:spPr>
          <a:xfrm>
            <a:off x="457200" y="268288"/>
            <a:ext cx="8229600" cy="1398587"/>
          </a:xfrm>
          <a:prstGeom prst="rect">
            <a:avLst/>
          </a:prstGeom>
        </p:spPr>
        <p:txBody>
          <a:bodyPr vert="horz" anchor="ctr">
            <a:normAutofit/>
          </a:bodyPr>
          <a:lstStyle/>
          <a:p>
            <a:r>
              <a:rPr lang="es-ES" smtClean="0"/>
              <a:t>Haga clic para modificar el estilo de título del patrón</a:t>
            </a:r>
            <a:endParaRPr lang="en-US"/>
          </a:p>
        </p:txBody>
      </p:sp>
      <p:sp>
        <p:nvSpPr>
          <p:cNvPr id="1030" name="12 Marcador de texto"/>
          <p:cNvSpPr>
            <a:spLocks noGrp="1"/>
          </p:cNvSpPr>
          <p:nvPr>
            <p:ph type="body" idx="1"/>
          </p:nvPr>
        </p:nvSpPr>
        <p:spPr bwMode="auto">
          <a:xfrm>
            <a:off x="457200" y="1882775"/>
            <a:ext cx="8229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smtClean="0"/>
          </a:p>
        </p:txBody>
      </p:sp>
      <p:sp>
        <p:nvSpPr>
          <p:cNvPr id="14" name="13 Marcador de fecha"/>
          <p:cNvSpPr>
            <a:spLocks noGrp="1"/>
          </p:cNvSpPr>
          <p:nvPr>
            <p:ph type="dt" sz="half" idx="2"/>
          </p:nvPr>
        </p:nvSpPr>
        <p:spPr>
          <a:xfrm>
            <a:off x="4791075" y="6481763"/>
            <a:ext cx="2133600" cy="301625"/>
          </a:xfrm>
          <a:prstGeom prst="rect">
            <a:avLst/>
          </a:prstGeom>
        </p:spPr>
        <p:txBody>
          <a:bodyPr vert="horz" anchor="b"/>
          <a:lstStyle>
            <a:lvl1pPr algn="l" eaLnBrk="1" latinLnBrk="0" hangingPunct="1">
              <a:defRPr kumimoji="0" sz="1000" b="0">
                <a:solidFill>
                  <a:schemeClr val="tx1"/>
                </a:solidFill>
                <a:cs typeface="+mn-cs"/>
              </a:defRPr>
            </a:lvl1pPr>
          </a:lstStyle>
          <a:p>
            <a:pPr fontAlgn="base">
              <a:spcBef>
                <a:spcPct val="0"/>
              </a:spcBef>
              <a:spcAft>
                <a:spcPct val="0"/>
              </a:spcAft>
              <a:defRPr/>
            </a:pPr>
            <a:endParaRPr lang="ca-ES">
              <a:solidFill>
                <a:prstClr val="white"/>
              </a:solidFill>
              <a:latin typeface="Tahoma" pitchFamily="34" charset="0"/>
            </a:endParaRPr>
          </a:p>
        </p:txBody>
      </p:sp>
      <p:sp>
        <p:nvSpPr>
          <p:cNvPr id="3" name="2 Marcador de pie de página"/>
          <p:cNvSpPr>
            <a:spLocks noGrp="1"/>
          </p:cNvSpPr>
          <p:nvPr>
            <p:ph type="ftr" sz="quarter" idx="3"/>
          </p:nvPr>
        </p:nvSpPr>
        <p:spPr>
          <a:xfrm>
            <a:off x="457200" y="6481763"/>
            <a:ext cx="4259263" cy="301625"/>
          </a:xfrm>
          <a:prstGeom prst="rect">
            <a:avLst/>
          </a:prstGeom>
        </p:spPr>
        <p:txBody>
          <a:bodyPr vert="horz" anchor="b"/>
          <a:lstStyle>
            <a:lvl1pPr algn="r" eaLnBrk="1" latinLnBrk="0" hangingPunct="1">
              <a:defRPr kumimoji="0" sz="1000">
                <a:solidFill>
                  <a:schemeClr val="tx1"/>
                </a:solidFill>
                <a:cs typeface="+mn-cs"/>
              </a:defRPr>
            </a:lvl1pPr>
          </a:lstStyle>
          <a:p>
            <a:pPr fontAlgn="base">
              <a:spcBef>
                <a:spcPct val="0"/>
              </a:spcBef>
              <a:spcAft>
                <a:spcPct val="0"/>
              </a:spcAft>
              <a:defRPr/>
            </a:pPr>
            <a:endParaRPr lang="ca-ES">
              <a:solidFill>
                <a:prstClr val="white"/>
              </a:solidFill>
              <a:latin typeface="Tahoma" pitchFamily="34" charset="0"/>
            </a:endParaRPr>
          </a:p>
        </p:txBody>
      </p:sp>
      <p:sp>
        <p:nvSpPr>
          <p:cNvPr id="23" name="22 Marcador de número de diapositiva"/>
          <p:cNvSpPr>
            <a:spLocks noGrp="1"/>
          </p:cNvSpPr>
          <p:nvPr>
            <p:ph type="sldNum" sz="quarter" idx="4"/>
          </p:nvPr>
        </p:nvSpPr>
        <p:spPr>
          <a:xfrm>
            <a:off x="7589838" y="6481763"/>
            <a:ext cx="503237" cy="301625"/>
          </a:xfrm>
          <a:prstGeom prst="rect">
            <a:avLst/>
          </a:prstGeom>
        </p:spPr>
        <p:txBody>
          <a:bodyPr vert="horz" anchor="b"/>
          <a:lstStyle>
            <a:lvl1pPr algn="ctr" eaLnBrk="1" latinLnBrk="0" hangingPunct="1">
              <a:defRPr kumimoji="0" sz="1200">
                <a:solidFill>
                  <a:schemeClr val="tx1"/>
                </a:solidFill>
                <a:cs typeface="+mn-cs"/>
              </a:defRPr>
            </a:lvl1pPr>
          </a:lstStyle>
          <a:p>
            <a:pPr fontAlgn="base">
              <a:spcBef>
                <a:spcPct val="0"/>
              </a:spcBef>
              <a:spcAft>
                <a:spcPct val="0"/>
              </a:spcAft>
              <a:defRPr/>
            </a:pPr>
            <a:fld id="{EEA61233-7C81-4D62-8BB3-B6C9D6894BA8}" type="slidenum">
              <a:rPr lang="ca-ES">
                <a:solidFill>
                  <a:prstClr val="white"/>
                </a:solidFill>
                <a:latin typeface="Tahoma" pitchFamily="34" charset="0"/>
              </a:rPr>
              <a:pPr fontAlgn="base">
                <a:spcBef>
                  <a:spcPct val="0"/>
                </a:spcBef>
                <a:spcAft>
                  <a:spcPct val="0"/>
                </a:spcAft>
                <a:defRPr/>
              </a:pPr>
              <a:t>‹Nº›</a:t>
            </a:fld>
            <a:endParaRPr lang="ca-ES">
              <a:solidFill>
                <a:prstClr val="white"/>
              </a:solidFill>
              <a:latin typeface="Tahoma" pitchFamily="34" charset="0"/>
            </a:endParaRPr>
          </a:p>
        </p:txBody>
      </p:sp>
    </p:spTree>
    <p:extLst>
      <p:ext uri="{BB962C8B-B14F-4D97-AF65-F5344CB8AC3E}">
        <p14:creationId xmlns:p14="http://schemas.microsoft.com/office/powerpoint/2010/main" val="3565643390"/>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marL="484188" indent="-484188" algn="l" rtl="0" eaLnBrk="0" fontAlgn="base" hangingPunct="0">
        <a:spcBef>
          <a:spcPct val="0"/>
        </a:spcBef>
        <a:spcAft>
          <a:spcPct val="0"/>
        </a:spcAft>
        <a:defRPr sz="4200" kern="1200">
          <a:ln w="6350">
            <a:solidFill>
              <a:schemeClr val="accent1">
                <a:shade val="43000"/>
              </a:schemeClr>
            </a:solidFill>
          </a:ln>
          <a:solidFill>
            <a:srgbClr val="5C8FE9"/>
          </a:solidFill>
          <a:effectLst>
            <a:outerShdw blurRad="26000" dist="26000" dir="14500000" algn="tl" rotWithShape="0">
              <a:srgbClr val="000000">
                <a:alpha val="40000"/>
              </a:srgbClr>
            </a:outerShdw>
          </a:effectLst>
          <a:latin typeface="+mj-lt"/>
          <a:ea typeface="+mj-ea"/>
          <a:cs typeface="+mj-cs"/>
        </a:defRPr>
      </a:lvl1pPr>
      <a:lvl2pPr marL="484188" indent="-484188" algn="l" rtl="0" eaLnBrk="0" fontAlgn="base" hangingPunct="0">
        <a:spcBef>
          <a:spcPct val="0"/>
        </a:spcBef>
        <a:spcAft>
          <a:spcPct val="0"/>
        </a:spcAft>
        <a:defRPr sz="4200">
          <a:solidFill>
            <a:srgbClr val="5C8FE9"/>
          </a:solidFill>
          <a:latin typeface="Century Gothic" pitchFamily="34" charset="0"/>
        </a:defRPr>
      </a:lvl2pPr>
      <a:lvl3pPr marL="484188" indent="-484188" algn="l" rtl="0" eaLnBrk="0" fontAlgn="base" hangingPunct="0">
        <a:spcBef>
          <a:spcPct val="0"/>
        </a:spcBef>
        <a:spcAft>
          <a:spcPct val="0"/>
        </a:spcAft>
        <a:defRPr sz="4200">
          <a:solidFill>
            <a:srgbClr val="5C8FE9"/>
          </a:solidFill>
          <a:latin typeface="Century Gothic" pitchFamily="34" charset="0"/>
        </a:defRPr>
      </a:lvl3pPr>
      <a:lvl4pPr marL="484188" indent="-484188" algn="l" rtl="0" eaLnBrk="0" fontAlgn="base" hangingPunct="0">
        <a:spcBef>
          <a:spcPct val="0"/>
        </a:spcBef>
        <a:spcAft>
          <a:spcPct val="0"/>
        </a:spcAft>
        <a:defRPr sz="4200">
          <a:solidFill>
            <a:srgbClr val="5C8FE9"/>
          </a:solidFill>
          <a:latin typeface="Century Gothic" pitchFamily="34" charset="0"/>
        </a:defRPr>
      </a:lvl4pPr>
      <a:lvl5pPr marL="484188" indent="-484188" algn="l" rtl="0" eaLnBrk="0" fontAlgn="base" hangingPunct="0">
        <a:spcBef>
          <a:spcPct val="0"/>
        </a:spcBef>
        <a:spcAft>
          <a:spcPct val="0"/>
        </a:spcAft>
        <a:defRPr sz="4200">
          <a:solidFill>
            <a:srgbClr val="5C8FE9"/>
          </a:solidFill>
          <a:latin typeface="Century Gothic" pitchFamily="34" charset="0"/>
        </a:defRPr>
      </a:lvl5pPr>
      <a:lvl6pPr marL="941388" indent="-484188" algn="l" rtl="0" fontAlgn="base">
        <a:spcBef>
          <a:spcPct val="0"/>
        </a:spcBef>
        <a:spcAft>
          <a:spcPct val="0"/>
        </a:spcAft>
        <a:defRPr sz="4200">
          <a:solidFill>
            <a:srgbClr val="5C8FE9"/>
          </a:solidFill>
          <a:latin typeface="Century Gothic" pitchFamily="34" charset="0"/>
        </a:defRPr>
      </a:lvl6pPr>
      <a:lvl7pPr marL="1398588" indent="-484188" algn="l" rtl="0" fontAlgn="base">
        <a:spcBef>
          <a:spcPct val="0"/>
        </a:spcBef>
        <a:spcAft>
          <a:spcPct val="0"/>
        </a:spcAft>
        <a:defRPr sz="4200">
          <a:solidFill>
            <a:srgbClr val="5C8FE9"/>
          </a:solidFill>
          <a:latin typeface="Century Gothic" pitchFamily="34" charset="0"/>
        </a:defRPr>
      </a:lvl7pPr>
      <a:lvl8pPr marL="1855788" indent="-484188" algn="l" rtl="0" fontAlgn="base">
        <a:spcBef>
          <a:spcPct val="0"/>
        </a:spcBef>
        <a:spcAft>
          <a:spcPct val="0"/>
        </a:spcAft>
        <a:defRPr sz="4200">
          <a:solidFill>
            <a:srgbClr val="5C8FE9"/>
          </a:solidFill>
          <a:latin typeface="Century Gothic" pitchFamily="34" charset="0"/>
        </a:defRPr>
      </a:lvl8pPr>
      <a:lvl9pPr marL="2312988" indent="-484188" algn="l" rtl="0" fontAlgn="base">
        <a:spcBef>
          <a:spcPct val="0"/>
        </a:spcBef>
        <a:spcAft>
          <a:spcPct val="0"/>
        </a:spcAft>
        <a:defRPr sz="4200">
          <a:solidFill>
            <a:srgbClr val="5C8FE9"/>
          </a:solidFill>
          <a:latin typeface="Century Gothic" pitchFamily="34" charset="0"/>
        </a:defRPr>
      </a:lvl9pPr>
    </p:titleStyle>
    <p:bodyStyle>
      <a:lvl1pPr marL="447675" indent="-382588" algn="l" rtl="0" eaLnBrk="0" fontAlgn="base" hangingPunct="0">
        <a:spcBef>
          <a:spcPct val="20000"/>
        </a:spcBef>
        <a:spcAft>
          <a:spcPct val="0"/>
        </a:spcAft>
        <a:buClr>
          <a:schemeClr val="accent1"/>
        </a:buClr>
        <a:buSzPct val="80000"/>
        <a:buFont typeface="Wingdings 2" pitchFamily="18" charset="2"/>
        <a:buChar char=""/>
        <a:defRPr sz="3000" kern="1200">
          <a:solidFill>
            <a:schemeClr val="tx1"/>
          </a:solidFill>
          <a:latin typeface="+mn-lt"/>
          <a:ea typeface="+mn-ea"/>
          <a:cs typeface="+mn-cs"/>
        </a:defRPr>
      </a:lvl1pPr>
      <a:lvl2pPr marL="822325" indent="-285750" algn="l" rtl="0" eaLnBrk="0" fontAlgn="base" hangingPunct="0">
        <a:spcBef>
          <a:spcPct val="20000"/>
        </a:spcBef>
        <a:spcAft>
          <a:spcPct val="0"/>
        </a:spcAft>
        <a:buClr>
          <a:schemeClr val="accent1"/>
        </a:buClr>
        <a:buSzPct val="95000"/>
        <a:buFont typeface="Verdana" pitchFamily="34" charset="0"/>
        <a:buChar char="›"/>
        <a:defRPr sz="2600" kern="1200">
          <a:solidFill>
            <a:schemeClr val="tx1"/>
          </a:solidFill>
          <a:latin typeface="+mn-lt"/>
          <a:ea typeface="+mn-ea"/>
          <a:cs typeface="+mn-cs"/>
        </a:defRPr>
      </a:lvl2pPr>
      <a:lvl3pPr marL="1104900" indent="-228600" algn="l" rtl="0" eaLnBrk="0" fontAlgn="base" hangingPunct="0">
        <a:spcBef>
          <a:spcPct val="20000"/>
        </a:spcBef>
        <a:spcAft>
          <a:spcPct val="0"/>
        </a:spcAft>
        <a:buClr>
          <a:schemeClr val="accent1"/>
        </a:buClr>
        <a:buFont typeface="Wingdings 2" pitchFamily="18" charset="2"/>
        <a:buChar char=""/>
        <a:defRPr sz="2400" kern="1200">
          <a:solidFill>
            <a:schemeClr val="tx1"/>
          </a:solidFill>
          <a:latin typeface="+mn-lt"/>
          <a:ea typeface="+mn-ea"/>
          <a:cs typeface="+mn-cs"/>
        </a:defRPr>
      </a:lvl3pPr>
      <a:lvl4pPr marL="1371600" indent="-209550" algn="l" rtl="0" eaLnBrk="0" fontAlgn="base" hangingPunct="0">
        <a:spcBef>
          <a:spcPct val="20000"/>
        </a:spcBef>
        <a:spcAft>
          <a:spcPct val="0"/>
        </a:spcAft>
        <a:buClr>
          <a:schemeClr val="accent1"/>
        </a:buClr>
        <a:buFont typeface="Wingdings 2" pitchFamily="18" charset="2"/>
        <a:buChar char=""/>
        <a:defRPr sz="2000" kern="1200">
          <a:solidFill>
            <a:schemeClr val="tx1"/>
          </a:solidFill>
          <a:latin typeface="+mn-lt"/>
          <a:ea typeface="+mn-ea"/>
          <a:cs typeface="+mn-cs"/>
        </a:defRPr>
      </a:lvl4pPr>
      <a:lvl5pPr marL="1600200" indent="-209550" algn="l" rtl="0" eaLnBrk="0" fontAlgn="base" hangingPunct="0">
        <a:spcBef>
          <a:spcPct val="20000"/>
        </a:spcBef>
        <a:spcAft>
          <a:spcPct val="0"/>
        </a:spcAft>
        <a:buClr>
          <a:srgbClr val="8AA4D6"/>
        </a:buClr>
        <a:buFont typeface="Wingdings 2" pitchFamily="18" charset="2"/>
        <a:buChar char=""/>
        <a:defRPr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10 Triángulo rectángulo"/>
          <p:cNvSpPr/>
          <p:nvPr/>
        </p:nvSpPr>
        <p:spPr>
          <a:xfrm>
            <a:off x="6350" y="14288"/>
            <a:ext cx="9131300" cy="6837362"/>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cxnSp>
        <p:nvCxnSpPr>
          <p:cNvPr id="8" name="7 Conector recto"/>
          <p:cNvCxnSpPr/>
          <p:nvPr/>
        </p:nvCxnSpPr>
        <p:spPr>
          <a:xfrm>
            <a:off x="0" y="6350"/>
            <a:ext cx="9137650" cy="6845300"/>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8 Conector recto"/>
          <p:cNvCxnSpPr/>
          <p:nvPr/>
        </p:nvCxnSpPr>
        <p:spPr>
          <a:xfrm rot="10800000" flipV="1">
            <a:off x="6469063" y="4948238"/>
            <a:ext cx="2673350" cy="1900237"/>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21 Marcador de título"/>
          <p:cNvSpPr>
            <a:spLocks noGrp="1"/>
          </p:cNvSpPr>
          <p:nvPr>
            <p:ph type="title"/>
          </p:nvPr>
        </p:nvSpPr>
        <p:spPr>
          <a:xfrm>
            <a:off x="457200" y="268288"/>
            <a:ext cx="8229600" cy="1398587"/>
          </a:xfrm>
          <a:prstGeom prst="rect">
            <a:avLst/>
          </a:prstGeom>
        </p:spPr>
        <p:txBody>
          <a:bodyPr vert="horz" anchor="ctr">
            <a:normAutofit/>
          </a:bodyPr>
          <a:lstStyle/>
          <a:p>
            <a:r>
              <a:rPr lang="es-ES" smtClean="0"/>
              <a:t>Haga clic para modificar el estilo de título del patrón</a:t>
            </a:r>
            <a:endParaRPr lang="en-US"/>
          </a:p>
        </p:txBody>
      </p:sp>
      <p:sp>
        <p:nvSpPr>
          <p:cNvPr id="1030" name="12 Marcador de texto"/>
          <p:cNvSpPr>
            <a:spLocks noGrp="1"/>
          </p:cNvSpPr>
          <p:nvPr>
            <p:ph type="body" idx="1"/>
          </p:nvPr>
        </p:nvSpPr>
        <p:spPr bwMode="auto">
          <a:xfrm>
            <a:off x="457200" y="1882775"/>
            <a:ext cx="8229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smtClean="0"/>
          </a:p>
        </p:txBody>
      </p:sp>
      <p:sp>
        <p:nvSpPr>
          <p:cNvPr id="14" name="13 Marcador de fecha"/>
          <p:cNvSpPr>
            <a:spLocks noGrp="1"/>
          </p:cNvSpPr>
          <p:nvPr>
            <p:ph type="dt" sz="half" idx="2"/>
          </p:nvPr>
        </p:nvSpPr>
        <p:spPr>
          <a:xfrm>
            <a:off x="4791075" y="6481763"/>
            <a:ext cx="2133600" cy="301625"/>
          </a:xfrm>
          <a:prstGeom prst="rect">
            <a:avLst/>
          </a:prstGeom>
        </p:spPr>
        <p:txBody>
          <a:bodyPr vert="horz" anchor="b"/>
          <a:lstStyle>
            <a:lvl1pPr algn="l" eaLnBrk="1" latinLnBrk="0" hangingPunct="1">
              <a:defRPr kumimoji="0" sz="1000" b="0">
                <a:solidFill>
                  <a:schemeClr val="tx1"/>
                </a:solidFill>
                <a:cs typeface="+mn-cs"/>
              </a:defRPr>
            </a:lvl1pPr>
          </a:lstStyle>
          <a:p>
            <a:pPr fontAlgn="base">
              <a:spcBef>
                <a:spcPct val="0"/>
              </a:spcBef>
              <a:spcAft>
                <a:spcPct val="0"/>
              </a:spcAft>
              <a:defRPr/>
            </a:pPr>
            <a:endParaRPr lang="ca-ES">
              <a:solidFill>
                <a:prstClr val="white"/>
              </a:solidFill>
              <a:latin typeface="Tahoma" pitchFamily="34" charset="0"/>
            </a:endParaRPr>
          </a:p>
        </p:txBody>
      </p:sp>
      <p:sp>
        <p:nvSpPr>
          <p:cNvPr id="3" name="2 Marcador de pie de página"/>
          <p:cNvSpPr>
            <a:spLocks noGrp="1"/>
          </p:cNvSpPr>
          <p:nvPr>
            <p:ph type="ftr" sz="quarter" idx="3"/>
          </p:nvPr>
        </p:nvSpPr>
        <p:spPr>
          <a:xfrm>
            <a:off x="457200" y="6481763"/>
            <a:ext cx="4259263" cy="301625"/>
          </a:xfrm>
          <a:prstGeom prst="rect">
            <a:avLst/>
          </a:prstGeom>
        </p:spPr>
        <p:txBody>
          <a:bodyPr vert="horz" anchor="b"/>
          <a:lstStyle>
            <a:lvl1pPr algn="r" eaLnBrk="1" latinLnBrk="0" hangingPunct="1">
              <a:defRPr kumimoji="0" sz="1000">
                <a:solidFill>
                  <a:schemeClr val="tx1"/>
                </a:solidFill>
                <a:cs typeface="+mn-cs"/>
              </a:defRPr>
            </a:lvl1pPr>
          </a:lstStyle>
          <a:p>
            <a:pPr fontAlgn="base">
              <a:spcBef>
                <a:spcPct val="0"/>
              </a:spcBef>
              <a:spcAft>
                <a:spcPct val="0"/>
              </a:spcAft>
              <a:defRPr/>
            </a:pPr>
            <a:endParaRPr lang="ca-ES">
              <a:solidFill>
                <a:prstClr val="white"/>
              </a:solidFill>
              <a:latin typeface="Tahoma" pitchFamily="34" charset="0"/>
            </a:endParaRPr>
          </a:p>
        </p:txBody>
      </p:sp>
      <p:sp>
        <p:nvSpPr>
          <p:cNvPr id="23" name="22 Marcador de número de diapositiva"/>
          <p:cNvSpPr>
            <a:spLocks noGrp="1"/>
          </p:cNvSpPr>
          <p:nvPr>
            <p:ph type="sldNum" sz="quarter" idx="4"/>
          </p:nvPr>
        </p:nvSpPr>
        <p:spPr>
          <a:xfrm>
            <a:off x="7589838" y="6481763"/>
            <a:ext cx="503237" cy="301625"/>
          </a:xfrm>
          <a:prstGeom prst="rect">
            <a:avLst/>
          </a:prstGeom>
        </p:spPr>
        <p:txBody>
          <a:bodyPr vert="horz" anchor="b"/>
          <a:lstStyle>
            <a:lvl1pPr algn="ctr" eaLnBrk="1" latinLnBrk="0" hangingPunct="1">
              <a:defRPr kumimoji="0" sz="1200">
                <a:solidFill>
                  <a:schemeClr val="tx1"/>
                </a:solidFill>
                <a:cs typeface="+mn-cs"/>
              </a:defRPr>
            </a:lvl1pPr>
          </a:lstStyle>
          <a:p>
            <a:pPr fontAlgn="base">
              <a:spcBef>
                <a:spcPct val="0"/>
              </a:spcBef>
              <a:spcAft>
                <a:spcPct val="0"/>
              </a:spcAft>
              <a:defRPr/>
            </a:pPr>
            <a:fld id="{F8C415C2-E842-4D61-AEB0-F1E69D9C17B5}" type="slidenum">
              <a:rPr lang="ca-ES">
                <a:solidFill>
                  <a:prstClr val="white"/>
                </a:solidFill>
                <a:latin typeface="Tahoma" pitchFamily="34" charset="0"/>
              </a:rPr>
              <a:pPr fontAlgn="base">
                <a:spcBef>
                  <a:spcPct val="0"/>
                </a:spcBef>
                <a:spcAft>
                  <a:spcPct val="0"/>
                </a:spcAft>
                <a:defRPr/>
              </a:pPr>
              <a:t>‹Nº›</a:t>
            </a:fld>
            <a:endParaRPr lang="ca-ES">
              <a:solidFill>
                <a:prstClr val="white"/>
              </a:solidFill>
              <a:latin typeface="Tahoma" pitchFamily="34" charset="0"/>
            </a:endParaRPr>
          </a:p>
        </p:txBody>
      </p:sp>
    </p:spTree>
    <p:extLst>
      <p:ext uri="{BB962C8B-B14F-4D97-AF65-F5344CB8AC3E}">
        <p14:creationId xmlns:p14="http://schemas.microsoft.com/office/powerpoint/2010/main" val="742196441"/>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lvl1pPr marL="484188" indent="-484188" algn="l" rtl="0" eaLnBrk="0" fontAlgn="base" hangingPunct="0">
        <a:spcBef>
          <a:spcPct val="0"/>
        </a:spcBef>
        <a:spcAft>
          <a:spcPct val="0"/>
        </a:spcAft>
        <a:defRPr sz="4200" kern="1200">
          <a:ln w="6350">
            <a:solidFill>
              <a:schemeClr val="accent1">
                <a:shade val="43000"/>
              </a:schemeClr>
            </a:solidFill>
          </a:ln>
          <a:solidFill>
            <a:srgbClr val="5C8FE9"/>
          </a:solidFill>
          <a:effectLst>
            <a:outerShdw blurRad="26000" dist="26000" dir="14500000" algn="tl" rotWithShape="0">
              <a:srgbClr val="000000">
                <a:alpha val="40000"/>
              </a:srgbClr>
            </a:outerShdw>
          </a:effectLst>
          <a:latin typeface="+mj-lt"/>
          <a:ea typeface="+mj-ea"/>
          <a:cs typeface="+mj-cs"/>
        </a:defRPr>
      </a:lvl1pPr>
      <a:lvl2pPr marL="484188" indent="-484188" algn="l" rtl="0" eaLnBrk="0" fontAlgn="base" hangingPunct="0">
        <a:spcBef>
          <a:spcPct val="0"/>
        </a:spcBef>
        <a:spcAft>
          <a:spcPct val="0"/>
        </a:spcAft>
        <a:defRPr sz="4200">
          <a:solidFill>
            <a:srgbClr val="5C8FE9"/>
          </a:solidFill>
          <a:latin typeface="Century Gothic" pitchFamily="34" charset="0"/>
        </a:defRPr>
      </a:lvl2pPr>
      <a:lvl3pPr marL="484188" indent="-484188" algn="l" rtl="0" eaLnBrk="0" fontAlgn="base" hangingPunct="0">
        <a:spcBef>
          <a:spcPct val="0"/>
        </a:spcBef>
        <a:spcAft>
          <a:spcPct val="0"/>
        </a:spcAft>
        <a:defRPr sz="4200">
          <a:solidFill>
            <a:srgbClr val="5C8FE9"/>
          </a:solidFill>
          <a:latin typeface="Century Gothic" pitchFamily="34" charset="0"/>
        </a:defRPr>
      </a:lvl3pPr>
      <a:lvl4pPr marL="484188" indent="-484188" algn="l" rtl="0" eaLnBrk="0" fontAlgn="base" hangingPunct="0">
        <a:spcBef>
          <a:spcPct val="0"/>
        </a:spcBef>
        <a:spcAft>
          <a:spcPct val="0"/>
        </a:spcAft>
        <a:defRPr sz="4200">
          <a:solidFill>
            <a:srgbClr val="5C8FE9"/>
          </a:solidFill>
          <a:latin typeface="Century Gothic" pitchFamily="34" charset="0"/>
        </a:defRPr>
      </a:lvl4pPr>
      <a:lvl5pPr marL="484188" indent="-484188" algn="l" rtl="0" eaLnBrk="0" fontAlgn="base" hangingPunct="0">
        <a:spcBef>
          <a:spcPct val="0"/>
        </a:spcBef>
        <a:spcAft>
          <a:spcPct val="0"/>
        </a:spcAft>
        <a:defRPr sz="4200">
          <a:solidFill>
            <a:srgbClr val="5C8FE9"/>
          </a:solidFill>
          <a:latin typeface="Century Gothic" pitchFamily="34" charset="0"/>
        </a:defRPr>
      </a:lvl5pPr>
      <a:lvl6pPr marL="941388" indent="-484188" algn="l" rtl="0" fontAlgn="base">
        <a:spcBef>
          <a:spcPct val="0"/>
        </a:spcBef>
        <a:spcAft>
          <a:spcPct val="0"/>
        </a:spcAft>
        <a:defRPr sz="4200">
          <a:solidFill>
            <a:srgbClr val="5C8FE9"/>
          </a:solidFill>
          <a:latin typeface="Century Gothic" pitchFamily="34" charset="0"/>
        </a:defRPr>
      </a:lvl6pPr>
      <a:lvl7pPr marL="1398588" indent="-484188" algn="l" rtl="0" fontAlgn="base">
        <a:spcBef>
          <a:spcPct val="0"/>
        </a:spcBef>
        <a:spcAft>
          <a:spcPct val="0"/>
        </a:spcAft>
        <a:defRPr sz="4200">
          <a:solidFill>
            <a:srgbClr val="5C8FE9"/>
          </a:solidFill>
          <a:latin typeface="Century Gothic" pitchFamily="34" charset="0"/>
        </a:defRPr>
      </a:lvl7pPr>
      <a:lvl8pPr marL="1855788" indent="-484188" algn="l" rtl="0" fontAlgn="base">
        <a:spcBef>
          <a:spcPct val="0"/>
        </a:spcBef>
        <a:spcAft>
          <a:spcPct val="0"/>
        </a:spcAft>
        <a:defRPr sz="4200">
          <a:solidFill>
            <a:srgbClr val="5C8FE9"/>
          </a:solidFill>
          <a:latin typeface="Century Gothic" pitchFamily="34" charset="0"/>
        </a:defRPr>
      </a:lvl8pPr>
      <a:lvl9pPr marL="2312988" indent="-484188" algn="l" rtl="0" fontAlgn="base">
        <a:spcBef>
          <a:spcPct val="0"/>
        </a:spcBef>
        <a:spcAft>
          <a:spcPct val="0"/>
        </a:spcAft>
        <a:defRPr sz="4200">
          <a:solidFill>
            <a:srgbClr val="5C8FE9"/>
          </a:solidFill>
          <a:latin typeface="Century Gothic" pitchFamily="34" charset="0"/>
        </a:defRPr>
      </a:lvl9pPr>
    </p:titleStyle>
    <p:bodyStyle>
      <a:lvl1pPr marL="447675" indent="-382588" algn="l" rtl="0" eaLnBrk="0" fontAlgn="base" hangingPunct="0">
        <a:spcBef>
          <a:spcPct val="20000"/>
        </a:spcBef>
        <a:spcAft>
          <a:spcPct val="0"/>
        </a:spcAft>
        <a:buClr>
          <a:schemeClr val="accent1"/>
        </a:buClr>
        <a:buSzPct val="80000"/>
        <a:buFont typeface="Wingdings 2" pitchFamily="18" charset="2"/>
        <a:buChar char=""/>
        <a:defRPr sz="3000" kern="1200">
          <a:solidFill>
            <a:schemeClr val="tx1"/>
          </a:solidFill>
          <a:latin typeface="+mn-lt"/>
          <a:ea typeface="+mn-ea"/>
          <a:cs typeface="+mn-cs"/>
        </a:defRPr>
      </a:lvl1pPr>
      <a:lvl2pPr marL="822325" indent="-285750" algn="l" rtl="0" eaLnBrk="0" fontAlgn="base" hangingPunct="0">
        <a:spcBef>
          <a:spcPct val="20000"/>
        </a:spcBef>
        <a:spcAft>
          <a:spcPct val="0"/>
        </a:spcAft>
        <a:buClr>
          <a:schemeClr val="accent1"/>
        </a:buClr>
        <a:buSzPct val="95000"/>
        <a:buFont typeface="Verdana" pitchFamily="34" charset="0"/>
        <a:buChar char="›"/>
        <a:defRPr sz="2600" kern="1200">
          <a:solidFill>
            <a:schemeClr val="tx1"/>
          </a:solidFill>
          <a:latin typeface="+mn-lt"/>
          <a:ea typeface="+mn-ea"/>
          <a:cs typeface="+mn-cs"/>
        </a:defRPr>
      </a:lvl2pPr>
      <a:lvl3pPr marL="1104900" indent="-228600" algn="l" rtl="0" eaLnBrk="0" fontAlgn="base" hangingPunct="0">
        <a:spcBef>
          <a:spcPct val="20000"/>
        </a:spcBef>
        <a:spcAft>
          <a:spcPct val="0"/>
        </a:spcAft>
        <a:buClr>
          <a:schemeClr val="accent1"/>
        </a:buClr>
        <a:buFont typeface="Wingdings 2" pitchFamily="18" charset="2"/>
        <a:buChar char=""/>
        <a:defRPr sz="2400" kern="1200">
          <a:solidFill>
            <a:schemeClr val="tx1"/>
          </a:solidFill>
          <a:latin typeface="+mn-lt"/>
          <a:ea typeface="+mn-ea"/>
          <a:cs typeface="+mn-cs"/>
        </a:defRPr>
      </a:lvl3pPr>
      <a:lvl4pPr marL="1371600" indent="-209550" algn="l" rtl="0" eaLnBrk="0" fontAlgn="base" hangingPunct="0">
        <a:spcBef>
          <a:spcPct val="20000"/>
        </a:spcBef>
        <a:spcAft>
          <a:spcPct val="0"/>
        </a:spcAft>
        <a:buClr>
          <a:schemeClr val="accent1"/>
        </a:buClr>
        <a:buFont typeface="Wingdings 2" pitchFamily="18" charset="2"/>
        <a:buChar char=""/>
        <a:defRPr sz="2000" kern="1200">
          <a:solidFill>
            <a:schemeClr val="tx1"/>
          </a:solidFill>
          <a:latin typeface="+mn-lt"/>
          <a:ea typeface="+mn-ea"/>
          <a:cs typeface="+mn-cs"/>
        </a:defRPr>
      </a:lvl4pPr>
      <a:lvl5pPr marL="1600200" indent="-209550" algn="l" rtl="0" eaLnBrk="0" fontAlgn="base" hangingPunct="0">
        <a:spcBef>
          <a:spcPct val="20000"/>
        </a:spcBef>
        <a:spcAft>
          <a:spcPct val="0"/>
        </a:spcAft>
        <a:buClr>
          <a:srgbClr val="8AA4D6"/>
        </a:buClr>
        <a:buFont typeface="Wingdings 2" pitchFamily="18" charset="2"/>
        <a:buChar char=""/>
        <a:defRPr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Clg1IbQ7sNY" TargetMode="External"/><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hyperlink" Target="https://www.youtube.com/watch?v=Xd6djqBDi_Y" TargetMode="Externa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athena.atr.net/bigmyth/" TargetMode="External"/><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txBody>
          <a:bodyPr/>
          <a:lstStyle/>
          <a:p>
            <a:pPr marL="484632" indent="0" eaLnBrk="1" fontAlgn="auto" hangingPunct="1">
              <a:spcAft>
                <a:spcPts val="0"/>
              </a:spcAft>
              <a:defRPr/>
            </a:pPr>
            <a:r>
              <a:rPr lang="es-ES" dirty="0" smtClean="0">
                <a:solidFill>
                  <a:schemeClr val="accent1">
                    <a:tint val="83000"/>
                    <a:satMod val="150000"/>
                  </a:schemeClr>
                </a:solidFill>
              </a:rPr>
              <a:t>UNITAT 2 </a:t>
            </a:r>
            <a:br>
              <a:rPr lang="es-ES" dirty="0" smtClean="0">
                <a:solidFill>
                  <a:schemeClr val="accent1">
                    <a:tint val="83000"/>
                    <a:satMod val="150000"/>
                  </a:schemeClr>
                </a:solidFill>
              </a:rPr>
            </a:br>
            <a:r>
              <a:rPr lang="es-ES" dirty="0" smtClean="0">
                <a:solidFill>
                  <a:srgbClr val="FFC000"/>
                </a:solidFill>
              </a:rPr>
              <a:t>ELS MITES</a:t>
            </a:r>
          </a:p>
        </p:txBody>
      </p:sp>
      <p:sp>
        <p:nvSpPr>
          <p:cNvPr id="9219" name="3 Rectángulo"/>
          <p:cNvSpPr>
            <a:spLocks noChangeArrowheads="1"/>
          </p:cNvSpPr>
          <p:nvPr/>
        </p:nvSpPr>
        <p:spPr bwMode="auto">
          <a:xfrm>
            <a:off x="1116013" y="2060575"/>
            <a:ext cx="7127875"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es-ES" smtClean="0">
                <a:solidFill>
                  <a:srgbClr val="FFFF00"/>
                </a:solidFill>
                <a:latin typeface="Tahoma" pitchFamily="34" charset="0"/>
                <a:cs typeface="Arial" charset="0"/>
              </a:rPr>
              <a:t>2.1- Llenguatge religiós</a:t>
            </a:r>
          </a:p>
          <a:p>
            <a:pPr fontAlgn="base">
              <a:spcBef>
                <a:spcPct val="0"/>
              </a:spcBef>
              <a:spcAft>
                <a:spcPct val="0"/>
              </a:spcAft>
            </a:pPr>
            <a:r>
              <a:rPr lang="es-ES" smtClean="0">
                <a:solidFill>
                  <a:srgbClr val="FFFF00"/>
                </a:solidFill>
                <a:latin typeface="Tahoma" pitchFamily="34" charset="0"/>
                <a:cs typeface="Arial" charset="0"/>
              </a:rPr>
              <a:t/>
            </a:r>
            <a:br>
              <a:rPr lang="es-ES" smtClean="0">
                <a:solidFill>
                  <a:srgbClr val="FFFF00"/>
                </a:solidFill>
                <a:latin typeface="Tahoma" pitchFamily="34" charset="0"/>
                <a:cs typeface="Arial" charset="0"/>
              </a:rPr>
            </a:br>
            <a:r>
              <a:rPr lang="es-ES" smtClean="0">
                <a:solidFill>
                  <a:srgbClr val="FFFF00"/>
                </a:solidFill>
                <a:latin typeface="Tahoma" pitchFamily="34" charset="0"/>
                <a:cs typeface="Arial" charset="0"/>
              </a:rPr>
              <a:t>2.2.- Què són els mites i quina és la seva funció?</a:t>
            </a:r>
          </a:p>
          <a:p>
            <a:pPr fontAlgn="base">
              <a:spcBef>
                <a:spcPct val="0"/>
              </a:spcBef>
              <a:spcAft>
                <a:spcPct val="0"/>
              </a:spcAft>
            </a:pPr>
            <a:r>
              <a:rPr lang="es-ES" smtClean="0">
                <a:solidFill>
                  <a:srgbClr val="FFFF00"/>
                </a:solidFill>
                <a:latin typeface="Tahoma" pitchFamily="34" charset="0"/>
                <a:cs typeface="Arial" charset="0"/>
              </a:rPr>
              <a:t/>
            </a:r>
            <a:br>
              <a:rPr lang="es-ES" smtClean="0">
                <a:solidFill>
                  <a:srgbClr val="FFFF00"/>
                </a:solidFill>
                <a:latin typeface="Tahoma" pitchFamily="34" charset="0"/>
                <a:cs typeface="Arial" charset="0"/>
              </a:rPr>
            </a:br>
            <a:r>
              <a:rPr lang="es-ES" smtClean="0">
                <a:solidFill>
                  <a:srgbClr val="FFFF00"/>
                </a:solidFill>
                <a:latin typeface="Tahoma" pitchFamily="34" charset="0"/>
                <a:cs typeface="Arial" charset="0"/>
              </a:rPr>
              <a:t>2.3- Diferents tipus de mites</a:t>
            </a:r>
          </a:p>
          <a:p>
            <a:pPr fontAlgn="base">
              <a:spcBef>
                <a:spcPct val="0"/>
              </a:spcBef>
              <a:spcAft>
                <a:spcPct val="0"/>
              </a:spcAft>
            </a:pPr>
            <a:r>
              <a:rPr lang="es-ES" smtClean="0">
                <a:solidFill>
                  <a:prstClr val="white"/>
                </a:solidFill>
                <a:latin typeface="Tahoma" pitchFamily="34" charset="0"/>
                <a:cs typeface="Arial" charset="0"/>
              </a:rPr>
              <a:t/>
            </a:r>
            <a:br>
              <a:rPr lang="es-ES" smtClean="0">
                <a:solidFill>
                  <a:prstClr val="white"/>
                </a:solidFill>
                <a:latin typeface="Tahoma" pitchFamily="34" charset="0"/>
                <a:cs typeface="Arial" charset="0"/>
              </a:rPr>
            </a:br>
            <a:r>
              <a:rPr lang="es-ES" smtClean="0">
                <a:solidFill>
                  <a:prstClr val="white"/>
                </a:solidFill>
                <a:latin typeface="Tahoma" pitchFamily="34" charset="0"/>
                <a:cs typeface="Arial" charset="0"/>
              </a:rPr>
              <a:t>2.3.1. De creació del món</a:t>
            </a:r>
            <a:br>
              <a:rPr lang="es-ES" smtClean="0">
                <a:solidFill>
                  <a:prstClr val="white"/>
                </a:solidFill>
                <a:latin typeface="Tahoma" pitchFamily="34" charset="0"/>
                <a:cs typeface="Arial" charset="0"/>
              </a:rPr>
            </a:br>
            <a:r>
              <a:rPr lang="es-ES" smtClean="0">
                <a:solidFill>
                  <a:prstClr val="white"/>
                </a:solidFill>
                <a:latin typeface="Tahoma" pitchFamily="34" charset="0"/>
                <a:cs typeface="Arial" charset="0"/>
              </a:rPr>
              <a:t>2.3.2. Mites de creació de la humanitat</a:t>
            </a:r>
            <a:br>
              <a:rPr lang="es-ES" smtClean="0">
                <a:solidFill>
                  <a:prstClr val="white"/>
                </a:solidFill>
                <a:latin typeface="Tahoma" pitchFamily="34" charset="0"/>
                <a:cs typeface="Arial" charset="0"/>
              </a:rPr>
            </a:br>
            <a:r>
              <a:rPr lang="es-ES" smtClean="0">
                <a:solidFill>
                  <a:prstClr val="white"/>
                </a:solidFill>
                <a:latin typeface="Tahoma" pitchFamily="34" charset="0"/>
                <a:cs typeface="Arial" charset="0"/>
              </a:rPr>
              <a:t>2.3.3. De l'origen d'una tribu o poble</a:t>
            </a:r>
            <a:br>
              <a:rPr lang="es-ES" smtClean="0">
                <a:solidFill>
                  <a:prstClr val="white"/>
                </a:solidFill>
                <a:latin typeface="Tahoma" pitchFamily="34" charset="0"/>
                <a:cs typeface="Arial" charset="0"/>
              </a:rPr>
            </a:br>
            <a:r>
              <a:rPr lang="es-ES" smtClean="0">
                <a:solidFill>
                  <a:prstClr val="white"/>
                </a:solidFill>
                <a:latin typeface="Tahoma" pitchFamily="34" charset="0"/>
                <a:cs typeface="Arial" charset="0"/>
              </a:rPr>
              <a:t>2.3.4. De l'origen dels béns de la cultura</a:t>
            </a:r>
            <a:br>
              <a:rPr lang="es-ES" smtClean="0">
                <a:solidFill>
                  <a:prstClr val="white"/>
                </a:solidFill>
                <a:latin typeface="Tahoma" pitchFamily="34" charset="0"/>
                <a:cs typeface="Arial" charset="0"/>
              </a:rPr>
            </a:br>
            <a:r>
              <a:rPr lang="es-ES" smtClean="0">
                <a:solidFill>
                  <a:prstClr val="white"/>
                </a:solidFill>
                <a:latin typeface="Tahoma" pitchFamily="34" charset="0"/>
                <a:cs typeface="Arial" charset="0"/>
              </a:rPr>
              <a:t>2.3.5. De l'origen de la màgia, les arts etc.</a:t>
            </a:r>
            <a:br>
              <a:rPr lang="es-ES" smtClean="0">
                <a:solidFill>
                  <a:prstClr val="white"/>
                </a:solidFill>
                <a:latin typeface="Tahoma" pitchFamily="34" charset="0"/>
                <a:cs typeface="Arial" charset="0"/>
              </a:rPr>
            </a:br>
            <a:r>
              <a:rPr lang="es-ES" smtClean="0">
                <a:solidFill>
                  <a:prstClr val="white"/>
                </a:solidFill>
                <a:latin typeface="Tahoma" pitchFamily="34" charset="0"/>
                <a:cs typeface="Arial" charset="0"/>
              </a:rPr>
              <a:t>2.3.6. Dels mons superior i inferior (cel, sol, lluna, pluja, inferns)</a:t>
            </a:r>
            <a:br>
              <a:rPr lang="es-ES" smtClean="0">
                <a:solidFill>
                  <a:prstClr val="white"/>
                </a:solidFill>
                <a:latin typeface="Tahoma" pitchFamily="34" charset="0"/>
                <a:cs typeface="Arial" charset="0"/>
              </a:rPr>
            </a:br>
            <a:r>
              <a:rPr lang="es-ES" smtClean="0">
                <a:solidFill>
                  <a:prstClr val="white"/>
                </a:solidFill>
                <a:latin typeface="Tahoma" pitchFamily="34" charset="0"/>
                <a:cs typeface="Arial" charset="0"/>
              </a:rPr>
              <a:t>2.3.7. Dels monstres i animals mítics</a:t>
            </a:r>
            <a:br>
              <a:rPr lang="es-ES" smtClean="0">
                <a:solidFill>
                  <a:prstClr val="white"/>
                </a:solidFill>
                <a:latin typeface="Tahoma" pitchFamily="34" charset="0"/>
                <a:cs typeface="Arial" charset="0"/>
              </a:rPr>
            </a:br>
            <a:r>
              <a:rPr lang="es-ES" smtClean="0">
                <a:solidFill>
                  <a:prstClr val="white"/>
                </a:solidFill>
                <a:latin typeface="Tahoma" pitchFamily="34" charset="0"/>
                <a:cs typeface="Arial" charset="0"/>
              </a:rPr>
              <a:t>2.3.8. De missatgers divins</a:t>
            </a:r>
            <a:br>
              <a:rPr lang="es-ES" smtClean="0">
                <a:solidFill>
                  <a:prstClr val="white"/>
                </a:solidFill>
                <a:latin typeface="Tahoma" pitchFamily="34" charset="0"/>
                <a:cs typeface="Arial" charset="0"/>
              </a:rPr>
            </a:br>
            <a:r>
              <a:rPr lang="es-ES" smtClean="0">
                <a:solidFill>
                  <a:prstClr val="white"/>
                </a:solidFill>
                <a:latin typeface="Tahoma" pitchFamily="34" charset="0"/>
                <a:cs typeface="Arial" charset="0"/>
              </a:rPr>
              <a:t>2.3.9. D'herois</a:t>
            </a:r>
          </a:p>
        </p:txBody>
      </p:sp>
    </p:spTree>
    <p:extLst>
      <p:ext uri="{BB962C8B-B14F-4D97-AF65-F5344CB8AC3E}">
        <p14:creationId xmlns:p14="http://schemas.microsoft.com/office/powerpoint/2010/main" val="4538341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1"/>
          <p:cNvSpPr>
            <a:spLocks noChangeArrowheads="1"/>
          </p:cNvSpPr>
          <p:nvPr/>
        </p:nvSpPr>
        <p:spPr bwMode="auto">
          <a:xfrm>
            <a:off x="1187450" y="1938338"/>
            <a:ext cx="6084888" cy="2309812"/>
          </a:xfrm>
          <a:prstGeom prst="rect">
            <a:avLst/>
          </a:prstGeom>
          <a:noFill/>
          <a:ln w="9525">
            <a:noFill/>
            <a:miter lim="800000"/>
            <a:headEnd/>
            <a:tailEnd/>
          </a:ln>
          <a:effectLst/>
        </p:spPr>
        <p:txBody>
          <a:bodyPr anchor="ctr">
            <a:spAutoFit/>
          </a:bodyPr>
          <a:lstStyle/>
          <a:p>
            <a:pPr algn="just" eaLnBrk="0" fontAlgn="base" hangingPunct="0">
              <a:spcBef>
                <a:spcPct val="0"/>
              </a:spcBef>
              <a:spcAft>
                <a:spcPct val="0"/>
              </a:spcAft>
              <a:tabLst>
                <a:tab pos="-457200" algn="l"/>
              </a:tabLst>
              <a:defRPr/>
            </a:pPr>
            <a:r>
              <a:rPr lang="ca-ES" dirty="0">
                <a:solidFill>
                  <a:srgbClr val="FFFF00"/>
                </a:solidFill>
                <a:ea typeface="Times New Roman" pitchFamily="18" charset="0"/>
                <a:cs typeface="Times New Roman" pitchFamily="18" charset="0"/>
              </a:rPr>
              <a:t>2.1. Llenguatge religiós</a:t>
            </a:r>
            <a:r>
              <a:rPr lang="ca-ES" dirty="0">
                <a:solidFill>
                  <a:srgbClr val="7030A0"/>
                </a:solidFill>
                <a:ea typeface="Times New Roman" pitchFamily="18" charset="0"/>
                <a:cs typeface="Times New Roman" pitchFamily="18" charset="0"/>
              </a:rPr>
              <a:t>.</a:t>
            </a:r>
          </a:p>
          <a:p>
            <a:pPr algn="just" eaLnBrk="0" fontAlgn="base" hangingPunct="0">
              <a:spcBef>
                <a:spcPct val="0"/>
              </a:spcBef>
              <a:spcAft>
                <a:spcPct val="0"/>
              </a:spcAft>
              <a:tabLst>
                <a:tab pos="-457200" algn="l"/>
              </a:tabLst>
              <a:defRPr/>
            </a:pPr>
            <a:endParaRPr lang="ca-ES" dirty="0">
              <a:solidFill>
                <a:prstClr val="white"/>
              </a:solidFill>
              <a:cs typeface="Arial" charset="0"/>
            </a:endParaRPr>
          </a:p>
          <a:p>
            <a:pPr algn="just" eaLnBrk="0" fontAlgn="base" hangingPunct="0">
              <a:spcBef>
                <a:spcPct val="0"/>
              </a:spcBef>
              <a:spcAft>
                <a:spcPct val="0"/>
              </a:spcAft>
              <a:tabLst>
                <a:tab pos="-457200" algn="l"/>
              </a:tabLst>
              <a:defRPr/>
            </a:pPr>
            <a:r>
              <a:rPr lang="ca-ES" dirty="0">
                <a:solidFill>
                  <a:prstClr val="white"/>
                </a:solidFill>
                <a:ea typeface="Times New Roman" pitchFamily="18" charset="0"/>
                <a:cs typeface="Times New Roman" pitchFamily="18" charset="0"/>
              </a:rPr>
              <a:t>	El llenguatge religiós és l'intent de l'home de parlar de la realitat que el transcendeix, que va més enllà de la seva experiència quotidiana. </a:t>
            </a:r>
          </a:p>
          <a:p>
            <a:pPr algn="just" eaLnBrk="0" fontAlgn="base" hangingPunct="0">
              <a:spcBef>
                <a:spcPct val="0"/>
              </a:spcBef>
              <a:spcAft>
                <a:spcPct val="0"/>
              </a:spcAft>
              <a:tabLst>
                <a:tab pos="-457200" algn="l"/>
              </a:tabLst>
              <a:defRPr/>
            </a:pPr>
            <a:r>
              <a:rPr lang="ca-ES" b="1" dirty="0">
                <a:solidFill>
                  <a:prstClr val="white"/>
                </a:solidFill>
                <a:ea typeface="Times New Roman" pitchFamily="18" charset="0"/>
                <a:cs typeface="Times New Roman" pitchFamily="18" charset="0"/>
              </a:rPr>
              <a:t>Sempre s’expressa de manera simbòlica</a:t>
            </a:r>
            <a:r>
              <a:rPr lang="ca-ES" dirty="0">
                <a:solidFill>
                  <a:prstClr val="white"/>
                </a:solidFill>
                <a:ea typeface="Times New Roman" pitchFamily="18" charset="0"/>
                <a:cs typeface="Times New Roman" pitchFamily="18" charset="0"/>
              </a:rPr>
              <a:t>.</a:t>
            </a:r>
          </a:p>
          <a:p>
            <a:pPr algn="just" eaLnBrk="0" fontAlgn="base" hangingPunct="0">
              <a:spcBef>
                <a:spcPct val="0"/>
              </a:spcBef>
              <a:spcAft>
                <a:spcPct val="0"/>
              </a:spcAft>
              <a:tabLst>
                <a:tab pos="-457200" algn="l"/>
              </a:tabLst>
              <a:defRPr/>
            </a:pPr>
            <a:r>
              <a:rPr lang="ca-ES" dirty="0">
                <a:solidFill>
                  <a:prstClr val="white"/>
                </a:solidFill>
                <a:ea typeface="Times New Roman" pitchFamily="18" charset="0"/>
                <a:cs typeface="Times New Roman" pitchFamily="18" charset="0"/>
              </a:rPr>
              <a:t>l llenguatge religiós el podem exemplificar, com ja sabem, amb els relats mítics.</a:t>
            </a:r>
            <a:endParaRPr lang="ca-ES" dirty="0">
              <a:solidFill>
                <a:prstClr val="white"/>
              </a:solidFill>
              <a:cs typeface="Arial" charset="0"/>
            </a:endParaRPr>
          </a:p>
        </p:txBody>
      </p:sp>
    </p:spTree>
    <p:extLst>
      <p:ext uri="{BB962C8B-B14F-4D97-AF65-F5344CB8AC3E}">
        <p14:creationId xmlns:p14="http://schemas.microsoft.com/office/powerpoint/2010/main" val="7882166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1"/>
          <p:cNvSpPr>
            <a:spLocks noChangeArrowheads="1"/>
          </p:cNvSpPr>
          <p:nvPr/>
        </p:nvSpPr>
        <p:spPr bwMode="auto">
          <a:xfrm>
            <a:off x="611188" y="332656"/>
            <a:ext cx="7848600" cy="6186309"/>
          </a:xfrm>
          <a:prstGeom prst="rect">
            <a:avLst/>
          </a:prstGeom>
          <a:noFill/>
          <a:ln w="9525">
            <a:noFill/>
            <a:miter lim="800000"/>
            <a:headEnd/>
            <a:tailEnd/>
          </a:ln>
          <a:effectLst/>
        </p:spPr>
        <p:txBody>
          <a:bodyPr anchor="ctr">
            <a:spAutoFit/>
          </a:bodyPr>
          <a:lstStyle/>
          <a:p>
            <a:pPr algn="just" eaLnBrk="0" fontAlgn="base" hangingPunct="0">
              <a:spcBef>
                <a:spcPct val="0"/>
              </a:spcBef>
              <a:spcAft>
                <a:spcPct val="0"/>
              </a:spcAft>
              <a:tabLst>
                <a:tab pos="-457200" algn="l"/>
              </a:tabLst>
              <a:defRPr/>
            </a:pPr>
            <a:r>
              <a:rPr lang="ca-ES" dirty="0">
                <a:solidFill>
                  <a:srgbClr val="FFFF00"/>
                </a:solidFill>
                <a:ea typeface="Times New Roman" pitchFamily="18" charset="0"/>
                <a:cs typeface="Times New Roman" pitchFamily="18" charset="0"/>
              </a:rPr>
              <a:t>2.2. Què són els mites i quina és la seva funció?</a:t>
            </a:r>
          </a:p>
          <a:p>
            <a:pPr algn="just" eaLnBrk="0" fontAlgn="base" hangingPunct="0">
              <a:spcBef>
                <a:spcPct val="0"/>
              </a:spcBef>
              <a:spcAft>
                <a:spcPct val="0"/>
              </a:spcAft>
              <a:tabLst>
                <a:tab pos="-457200" algn="l"/>
              </a:tabLst>
              <a:defRPr/>
            </a:pPr>
            <a:endParaRPr lang="ca-ES" dirty="0">
              <a:solidFill>
                <a:prstClr val="white"/>
              </a:solidFill>
              <a:cs typeface="Arial" charset="0"/>
            </a:endParaRPr>
          </a:p>
          <a:p>
            <a:r>
              <a:rPr lang="ca-ES" dirty="0" smtClean="0"/>
              <a:t>Els </a:t>
            </a:r>
            <a:r>
              <a:rPr lang="ca-ES" dirty="0"/>
              <a:t>mites són l'expressió primitiva i espontània de la realitat tal i com l'home la percep intuïtivament, no tal i com la veu després de reflexionar lògicament i científica</a:t>
            </a:r>
            <a:r>
              <a:rPr lang="ca-ES" dirty="0" smtClean="0"/>
              <a:t>.</a:t>
            </a:r>
          </a:p>
          <a:p>
            <a:endParaRPr lang="es-ES" dirty="0"/>
          </a:p>
          <a:p>
            <a:r>
              <a:rPr lang="ca-ES" dirty="0"/>
              <a:t>Els relats mítics expliquen realitats o esdeveniments cabdals expressats amb intensa participació de la fantasia i l'afectivitat. </a:t>
            </a:r>
            <a:endParaRPr lang="ca-ES" dirty="0" smtClean="0"/>
          </a:p>
          <a:p>
            <a:endParaRPr lang="es-ES" dirty="0"/>
          </a:p>
          <a:p>
            <a:r>
              <a:rPr lang="ca-ES" dirty="0"/>
              <a:t>Els mites deuen la seva existència a la voluntat d’explicar determinades vivències. Normalment tot mite amaga una veritat, però és una veritat amagada sota la superfície d'un conte. </a:t>
            </a:r>
            <a:endParaRPr lang="ca-ES" dirty="0" smtClean="0"/>
          </a:p>
          <a:p>
            <a:endParaRPr lang="es-ES" dirty="0"/>
          </a:p>
          <a:p>
            <a:r>
              <a:rPr lang="ca-ES" dirty="0"/>
              <a:t>El mite fa pensar: dona uns valors i </a:t>
            </a:r>
            <a:r>
              <a:rPr lang="ca-ES" dirty="0" smtClean="0"/>
              <a:t>dona </a:t>
            </a:r>
            <a:r>
              <a:rPr lang="ca-ES" dirty="0"/>
              <a:t>un sentit a les coses. </a:t>
            </a:r>
            <a:endParaRPr lang="ca-ES" dirty="0" smtClean="0"/>
          </a:p>
          <a:p>
            <a:endParaRPr lang="es-ES" dirty="0"/>
          </a:p>
          <a:p>
            <a:r>
              <a:rPr lang="ca-ES" dirty="0"/>
              <a:t>El mite diu que hi ha coses que tenen més importància que d'altres</a:t>
            </a:r>
            <a:r>
              <a:rPr lang="ca-ES" dirty="0" smtClean="0"/>
              <a:t>.</a:t>
            </a:r>
          </a:p>
          <a:p>
            <a:r>
              <a:rPr lang="ca-ES" dirty="0" smtClean="0"/>
              <a:t> </a:t>
            </a:r>
            <a:endParaRPr lang="es-ES" dirty="0"/>
          </a:p>
          <a:p>
            <a:r>
              <a:rPr lang="ca-ES" dirty="0"/>
              <a:t>El mite pot tenir també un valor exemplar, és a dir, pot mostrar com s'ha d'actuar i com no s'ha d'actuar</a:t>
            </a:r>
            <a:r>
              <a:rPr lang="ca-ES" dirty="0" smtClean="0"/>
              <a:t>.</a:t>
            </a:r>
          </a:p>
          <a:p>
            <a:endParaRPr lang="es-ES" dirty="0"/>
          </a:p>
          <a:p>
            <a:r>
              <a:rPr lang="ca-ES" dirty="0"/>
              <a:t>El mite transmet una concepció molt gràfica de la divinitat i de la natura.</a:t>
            </a:r>
            <a:endParaRPr lang="es-ES" dirty="0"/>
          </a:p>
        </p:txBody>
      </p:sp>
    </p:spTree>
    <p:extLst>
      <p:ext uri="{BB962C8B-B14F-4D97-AF65-F5344CB8AC3E}">
        <p14:creationId xmlns:p14="http://schemas.microsoft.com/office/powerpoint/2010/main" val="5732851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2 Rectángulo"/>
          <p:cNvSpPr>
            <a:spLocks noChangeArrowheads="1"/>
          </p:cNvSpPr>
          <p:nvPr/>
        </p:nvSpPr>
        <p:spPr bwMode="auto">
          <a:xfrm>
            <a:off x="1116013" y="2636838"/>
            <a:ext cx="6048375"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ca-ES" dirty="0" smtClean="0">
                <a:solidFill>
                  <a:srgbClr val="FFFF00"/>
                </a:solidFill>
                <a:latin typeface="Tahoma" pitchFamily="34" charset="0"/>
                <a:cs typeface="Arial" charset="0"/>
              </a:rPr>
              <a:t>2.3. Diferents tipus de  mites</a:t>
            </a:r>
            <a:r>
              <a:rPr lang="ca-ES" dirty="0" smtClean="0">
                <a:solidFill>
                  <a:srgbClr val="7030A0"/>
                </a:solidFill>
                <a:latin typeface="Tahoma" pitchFamily="34" charset="0"/>
                <a:cs typeface="Arial" charset="0"/>
              </a:rPr>
              <a:t>.</a:t>
            </a:r>
          </a:p>
          <a:p>
            <a:pPr fontAlgn="base">
              <a:spcBef>
                <a:spcPct val="0"/>
              </a:spcBef>
              <a:spcAft>
                <a:spcPct val="0"/>
              </a:spcAft>
            </a:pPr>
            <a:r>
              <a:rPr lang="ca-ES" dirty="0" smtClean="0">
                <a:solidFill>
                  <a:prstClr val="white"/>
                </a:solidFill>
                <a:latin typeface="Tahoma" pitchFamily="34" charset="0"/>
                <a:cs typeface="Arial" charset="0"/>
              </a:rPr>
              <a:t> </a:t>
            </a:r>
          </a:p>
          <a:p>
            <a:pPr fontAlgn="base">
              <a:spcBef>
                <a:spcPct val="0"/>
              </a:spcBef>
              <a:spcAft>
                <a:spcPct val="0"/>
              </a:spcAft>
            </a:pPr>
            <a:r>
              <a:rPr lang="ca-ES" dirty="0" smtClean="0">
                <a:solidFill>
                  <a:prstClr val="white"/>
                </a:solidFill>
                <a:latin typeface="Tahoma" pitchFamily="34" charset="0"/>
                <a:cs typeface="Arial" charset="0"/>
              </a:rPr>
              <a:t>Les històries mítiques dels pobles antics tenen com a temes principals l'origen del món, dels déus i els homes, dels pobles o les races, dels animals, les plantes i els minerals, dels astres, dels costums de la societat, del món dels morts, etc. És a dir, tracten de tot allò que la humanitat ha intentat sempre saber: d'on venim, què som, on anem, per què som aquí, què hi ha després de la mort, per què les coses són com són, etc.</a:t>
            </a:r>
          </a:p>
          <a:p>
            <a:pPr algn="just" eaLnBrk="0" fontAlgn="base" hangingPunct="0">
              <a:spcBef>
                <a:spcPct val="0"/>
              </a:spcBef>
              <a:spcAft>
                <a:spcPct val="0"/>
              </a:spcAft>
            </a:pPr>
            <a:endParaRPr lang="es-ES_tradnl" dirty="0" smtClean="0">
              <a:solidFill>
                <a:prstClr val="white"/>
              </a:solidFill>
              <a:latin typeface="Tahoma" pitchFamily="34" charset="0"/>
              <a:cs typeface="Arial" charset="0"/>
            </a:endParaRPr>
          </a:p>
        </p:txBody>
      </p:sp>
    </p:spTree>
    <p:extLst>
      <p:ext uri="{BB962C8B-B14F-4D97-AF65-F5344CB8AC3E}">
        <p14:creationId xmlns:p14="http://schemas.microsoft.com/office/powerpoint/2010/main" val="16711331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2 Rectángulo"/>
          <p:cNvSpPr>
            <a:spLocks noChangeArrowheads="1"/>
          </p:cNvSpPr>
          <p:nvPr/>
        </p:nvSpPr>
        <p:spPr bwMode="auto">
          <a:xfrm>
            <a:off x="1187450" y="1989138"/>
            <a:ext cx="6575425"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es-ES_tradnl" smtClean="0">
                <a:solidFill>
                  <a:prstClr val="white"/>
                </a:solidFill>
                <a:latin typeface="Tahoma" pitchFamily="34" charset="0"/>
                <a:cs typeface="Arial" charset="0"/>
              </a:rPr>
              <a:t> </a:t>
            </a:r>
          </a:p>
          <a:p>
            <a:pPr fontAlgn="base">
              <a:spcBef>
                <a:spcPct val="0"/>
              </a:spcBef>
              <a:spcAft>
                <a:spcPct val="0"/>
              </a:spcAft>
            </a:pPr>
            <a:endParaRPr lang="es-ES_tradnl" smtClean="0">
              <a:solidFill>
                <a:prstClr val="white"/>
              </a:solidFill>
              <a:latin typeface="Tahoma" pitchFamily="34" charset="0"/>
              <a:cs typeface="Arial" charset="0"/>
            </a:endParaRPr>
          </a:p>
          <a:p>
            <a:pPr fontAlgn="base">
              <a:spcBef>
                <a:spcPct val="0"/>
              </a:spcBef>
              <a:spcAft>
                <a:spcPct val="0"/>
              </a:spcAft>
            </a:pPr>
            <a:r>
              <a:rPr lang="es-ES_tradnl" smtClean="0">
                <a:solidFill>
                  <a:prstClr val="white"/>
                </a:solidFill>
                <a:latin typeface="Tahoma" pitchFamily="34" charset="0"/>
                <a:cs typeface="Arial" charset="0"/>
              </a:rPr>
              <a:t>2.3.1. De creació del món.</a:t>
            </a:r>
            <a:endParaRPr lang="es-ES" smtClean="0">
              <a:solidFill>
                <a:prstClr val="white"/>
              </a:solidFill>
              <a:latin typeface="Tahoma" pitchFamily="34" charset="0"/>
              <a:cs typeface="Arial" charset="0"/>
            </a:endParaRPr>
          </a:p>
          <a:p>
            <a:pPr fontAlgn="base">
              <a:spcBef>
                <a:spcPct val="0"/>
              </a:spcBef>
              <a:spcAft>
                <a:spcPct val="0"/>
              </a:spcAft>
            </a:pPr>
            <a:r>
              <a:rPr lang="es-ES_tradnl" smtClean="0">
                <a:solidFill>
                  <a:prstClr val="white"/>
                </a:solidFill>
                <a:latin typeface="Tahoma" pitchFamily="34" charset="0"/>
                <a:cs typeface="Arial" charset="0"/>
              </a:rPr>
              <a:t> </a:t>
            </a:r>
            <a:endParaRPr lang="es-ES" smtClean="0">
              <a:solidFill>
                <a:prstClr val="white"/>
              </a:solidFill>
              <a:latin typeface="Tahoma" pitchFamily="34" charset="0"/>
              <a:cs typeface="Arial" charset="0"/>
            </a:endParaRPr>
          </a:p>
          <a:p>
            <a:pPr fontAlgn="base">
              <a:spcBef>
                <a:spcPct val="0"/>
              </a:spcBef>
              <a:spcAft>
                <a:spcPct val="0"/>
              </a:spcAft>
            </a:pPr>
            <a:r>
              <a:rPr lang="es-ES_tradnl" smtClean="0">
                <a:solidFill>
                  <a:prstClr val="white"/>
                </a:solidFill>
                <a:latin typeface="Tahoma" pitchFamily="34" charset="0"/>
                <a:cs typeface="Arial" charset="0"/>
              </a:rPr>
              <a:t>És el fonamental i ha pres diferents formes segons les diverses cultures:</a:t>
            </a:r>
            <a:endParaRPr lang="es-ES" smtClean="0">
              <a:solidFill>
                <a:prstClr val="white"/>
              </a:solidFill>
              <a:latin typeface="Tahoma" pitchFamily="34" charset="0"/>
              <a:cs typeface="Arial" charset="0"/>
            </a:endParaRPr>
          </a:p>
          <a:p>
            <a:pPr fontAlgn="base">
              <a:spcBef>
                <a:spcPct val="0"/>
              </a:spcBef>
              <a:spcAft>
                <a:spcPct val="0"/>
              </a:spcAft>
            </a:pPr>
            <a:r>
              <a:rPr lang="es-ES_tradnl" smtClean="0">
                <a:solidFill>
                  <a:prstClr val="white"/>
                </a:solidFill>
                <a:latin typeface="Tahoma" pitchFamily="34" charset="0"/>
                <a:cs typeface="Arial" charset="0"/>
              </a:rPr>
              <a:t>	- Creació mitjançant una sèrie de naixements.</a:t>
            </a:r>
            <a:endParaRPr lang="es-ES" smtClean="0">
              <a:solidFill>
                <a:prstClr val="white"/>
              </a:solidFill>
              <a:latin typeface="Tahoma" pitchFamily="34" charset="0"/>
              <a:cs typeface="Arial" charset="0"/>
            </a:endParaRPr>
          </a:p>
          <a:p>
            <a:pPr fontAlgn="base">
              <a:spcBef>
                <a:spcPct val="0"/>
              </a:spcBef>
              <a:spcAft>
                <a:spcPct val="0"/>
              </a:spcAft>
            </a:pPr>
            <a:r>
              <a:rPr lang="es-ES_tradnl" smtClean="0">
                <a:solidFill>
                  <a:prstClr val="white"/>
                </a:solidFill>
                <a:latin typeface="Tahoma" pitchFamily="34" charset="0"/>
                <a:cs typeface="Arial" charset="0"/>
              </a:rPr>
              <a:t>	- Creació mitjançant la lluita i victòria sobre el caos.</a:t>
            </a:r>
            <a:endParaRPr lang="es-ES" smtClean="0">
              <a:solidFill>
                <a:prstClr val="white"/>
              </a:solidFill>
              <a:latin typeface="Tahoma" pitchFamily="34" charset="0"/>
              <a:cs typeface="Arial" charset="0"/>
            </a:endParaRPr>
          </a:p>
          <a:p>
            <a:pPr fontAlgn="base">
              <a:spcBef>
                <a:spcPct val="0"/>
              </a:spcBef>
              <a:spcAft>
                <a:spcPct val="0"/>
              </a:spcAft>
            </a:pPr>
            <a:r>
              <a:rPr lang="es-ES_tradnl" smtClean="0">
                <a:solidFill>
                  <a:prstClr val="white"/>
                </a:solidFill>
                <a:latin typeface="Tahoma" pitchFamily="34" charset="0"/>
                <a:cs typeface="Arial" charset="0"/>
              </a:rPr>
              <a:t>	- Creació mitjançant l'acció de separar el món.</a:t>
            </a:r>
            <a:endParaRPr lang="es-ES" smtClean="0">
              <a:solidFill>
                <a:prstClr val="white"/>
              </a:solidFill>
              <a:latin typeface="Tahoma" pitchFamily="34" charset="0"/>
              <a:cs typeface="Arial" charset="0"/>
            </a:endParaRPr>
          </a:p>
          <a:p>
            <a:pPr fontAlgn="base">
              <a:spcBef>
                <a:spcPct val="0"/>
              </a:spcBef>
              <a:spcAft>
                <a:spcPct val="0"/>
              </a:spcAft>
            </a:pPr>
            <a:r>
              <a:rPr lang="es-ES_tradnl" smtClean="0">
                <a:solidFill>
                  <a:prstClr val="white"/>
                </a:solidFill>
                <a:latin typeface="Tahoma" pitchFamily="34" charset="0"/>
                <a:cs typeface="Arial" charset="0"/>
              </a:rPr>
              <a:t>	- Creació per la paraula.</a:t>
            </a:r>
            <a:endParaRPr lang="es-ES" smtClean="0">
              <a:solidFill>
                <a:prstClr val="white"/>
              </a:solidFill>
              <a:latin typeface="Tahoma" pitchFamily="34" charset="0"/>
              <a:cs typeface="Arial" charset="0"/>
            </a:endParaRPr>
          </a:p>
          <a:p>
            <a:pPr fontAlgn="base">
              <a:spcBef>
                <a:spcPct val="0"/>
              </a:spcBef>
              <a:spcAft>
                <a:spcPct val="0"/>
              </a:spcAft>
            </a:pPr>
            <a:endParaRPr lang="fr-FR" smtClean="0">
              <a:solidFill>
                <a:srgbClr val="7030A0"/>
              </a:solidFill>
              <a:latin typeface="Tahoma" pitchFamily="34" charset="0"/>
              <a:cs typeface="Arial" charset="0"/>
            </a:endParaRPr>
          </a:p>
          <a:p>
            <a:pPr fontAlgn="base">
              <a:spcBef>
                <a:spcPct val="0"/>
              </a:spcBef>
              <a:spcAft>
                <a:spcPct val="0"/>
              </a:spcAft>
            </a:pPr>
            <a:endParaRPr lang="es-ES" smtClean="0">
              <a:solidFill>
                <a:srgbClr val="7030A0"/>
              </a:solidFill>
              <a:latin typeface="Tahoma" pitchFamily="34" charset="0"/>
              <a:cs typeface="Arial" charset="0"/>
            </a:endParaRPr>
          </a:p>
        </p:txBody>
      </p:sp>
    </p:spTree>
    <p:extLst>
      <p:ext uri="{BB962C8B-B14F-4D97-AF65-F5344CB8AC3E}">
        <p14:creationId xmlns:p14="http://schemas.microsoft.com/office/powerpoint/2010/main" val="28442940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2 Rectángulo"/>
          <p:cNvSpPr>
            <a:spLocks noChangeArrowheads="1"/>
          </p:cNvSpPr>
          <p:nvPr/>
        </p:nvSpPr>
        <p:spPr bwMode="auto">
          <a:xfrm>
            <a:off x="1042988" y="1052513"/>
            <a:ext cx="6575425" cy="4802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es-ES_tradnl" smtClean="0">
                <a:solidFill>
                  <a:prstClr val="white"/>
                </a:solidFill>
                <a:latin typeface="Tahoma" pitchFamily="34" charset="0"/>
                <a:cs typeface="Arial" charset="0"/>
              </a:rPr>
              <a:t> </a:t>
            </a:r>
          </a:p>
          <a:p>
            <a:pPr fontAlgn="base">
              <a:spcBef>
                <a:spcPct val="0"/>
              </a:spcBef>
              <a:spcAft>
                <a:spcPct val="0"/>
              </a:spcAft>
            </a:pPr>
            <a:endParaRPr lang="ca-ES" smtClean="0">
              <a:solidFill>
                <a:prstClr val="white"/>
              </a:solidFill>
              <a:latin typeface="Tahoma" pitchFamily="34" charset="0"/>
              <a:cs typeface="Arial" charset="0"/>
            </a:endParaRPr>
          </a:p>
          <a:p>
            <a:pPr fontAlgn="base">
              <a:spcBef>
                <a:spcPct val="0"/>
              </a:spcBef>
              <a:spcAft>
                <a:spcPct val="0"/>
              </a:spcAft>
            </a:pPr>
            <a:r>
              <a:rPr lang="ca-ES" smtClean="0">
                <a:solidFill>
                  <a:prstClr val="white"/>
                </a:solidFill>
                <a:latin typeface="Tahoma" pitchFamily="34" charset="0"/>
                <a:cs typeface="Arial" charset="0"/>
              </a:rPr>
              <a:t>2.3.2. Mites de creació de la humanitat.</a:t>
            </a:r>
          </a:p>
          <a:p>
            <a:pPr fontAlgn="base">
              <a:spcBef>
                <a:spcPct val="0"/>
              </a:spcBef>
              <a:spcAft>
                <a:spcPct val="0"/>
              </a:spcAft>
            </a:pPr>
            <a:r>
              <a:rPr lang="ca-ES" smtClean="0">
                <a:solidFill>
                  <a:prstClr val="white"/>
                </a:solidFill>
                <a:latin typeface="Tahoma" pitchFamily="34" charset="0"/>
                <a:cs typeface="Arial" charset="0"/>
              </a:rPr>
              <a:t> </a:t>
            </a:r>
          </a:p>
          <a:p>
            <a:pPr fontAlgn="base">
              <a:spcBef>
                <a:spcPct val="0"/>
              </a:spcBef>
              <a:spcAft>
                <a:spcPct val="0"/>
              </a:spcAft>
            </a:pPr>
            <a:r>
              <a:rPr lang="ca-ES" smtClean="0">
                <a:solidFill>
                  <a:prstClr val="white"/>
                </a:solidFill>
                <a:latin typeface="Tahoma" pitchFamily="34" charset="0"/>
                <a:cs typeface="Arial" charset="0"/>
              </a:rPr>
              <a:t>Els mites parlen també de l'origen dels éssers humans.</a:t>
            </a:r>
          </a:p>
          <a:p>
            <a:pPr fontAlgn="base">
              <a:spcBef>
                <a:spcPct val="0"/>
              </a:spcBef>
              <a:spcAft>
                <a:spcPct val="0"/>
              </a:spcAft>
            </a:pPr>
            <a:r>
              <a:rPr lang="ca-ES" smtClean="0">
                <a:solidFill>
                  <a:prstClr val="white"/>
                </a:solidFill>
                <a:latin typeface="Tahoma" pitchFamily="34" charset="0"/>
                <a:cs typeface="Arial" charset="0"/>
              </a:rPr>
              <a:t> </a:t>
            </a:r>
          </a:p>
          <a:p>
            <a:pPr fontAlgn="base">
              <a:spcBef>
                <a:spcPct val="0"/>
              </a:spcBef>
              <a:spcAft>
                <a:spcPct val="0"/>
              </a:spcAft>
            </a:pPr>
            <a:r>
              <a:rPr lang="ca-ES" smtClean="0">
                <a:solidFill>
                  <a:prstClr val="white"/>
                </a:solidFill>
                <a:latin typeface="Tahoma" pitchFamily="34" charset="0"/>
                <a:cs typeface="Arial" charset="0"/>
              </a:rPr>
              <a:t> </a:t>
            </a:r>
          </a:p>
          <a:p>
            <a:pPr fontAlgn="base">
              <a:spcBef>
                <a:spcPct val="0"/>
              </a:spcBef>
              <a:spcAft>
                <a:spcPct val="0"/>
              </a:spcAft>
            </a:pPr>
            <a:r>
              <a:rPr lang="ca-ES" smtClean="0">
                <a:solidFill>
                  <a:prstClr val="white"/>
                </a:solidFill>
                <a:latin typeface="Tahoma" pitchFamily="34" charset="0"/>
                <a:cs typeface="Arial" charset="0"/>
              </a:rPr>
              <a:t> </a:t>
            </a:r>
          </a:p>
          <a:p>
            <a:pPr fontAlgn="base">
              <a:spcBef>
                <a:spcPct val="0"/>
              </a:spcBef>
              <a:spcAft>
                <a:spcPct val="0"/>
              </a:spcAft>
            </a:pPr>
            <a:r>
              <a:rPr lang="ca-ES" smtClean="0">
                <a:solidFill>
                  <a:prstClr val="white"/>
                </a:solidFill>
                <a:latin typeface="Tahoma" pitchFamily="34" charset="0"/>
                <a:cs typeface="Arial" charset="0"/>
              </a:rPr>
              <a:t>2.3.3. Mites sobre l'origen d'una tribu o poble.</a:t>
            </a:r>
          </a:p>
          <a:p>
            <a:pPr fontAlgn="base">
              <a:spcBef>
                <a:spcPct val="0"/>
              </a:spcBef>
              <a:spcAft>
                <a:spcPct val="0"/>
              </a:spcAft>
            </a:pPr>
            <a:r>
              <a:rPr lang="ca-ES" smtClean="0">
                <a:solidFill>
                  <a:prstClr val="white"/>
                </a:solidFill>
                <a:latin typeface="Tahoma" pitchFamily="34" charset="0"/>
                <a:cs typeface="Arial" charset="0"/>
              </a:rPr>
              <a:t> </a:t>
            </a:r>
          </a:p>
          <a:p>
            <a:pPr fontAlgn="base">
              <a:spcBef>
                <a:spcPct val="0"/>
              </a:spcBef>
              <a:spcAft>
                <a:spcPct val="0"/>
              </a:spcAft>
            </a:pPr>
            <a:r>
              <a:rPr lang="ca-ES" smtClean="0">
                <a:solidFill>
                  <a:prstClr val="white"/>
                </a:solidFill>
                <a:latin typeface="Tahoma" pitchFamily="34" charset="0"/>
                <a:cs typeface="Arial" charset="0"/>
              </a:rPr>
              <a:t>Algunes d'aquestes narracions parteixen de la rebel·lió davant el pare primitiu. Aquesta rebel·lió produeix la culpabilitat col·lectiva i porta a l'adoració d'aquest pare, representat per un animal (tòtem) la caça del qual es prohibeix (tabú), llevat dels dies assenyalats en els que s'aixeca la prohibició.</a:t>
            </a:r>
          </a:p>
          <a:p>
            <a:pPr fontAlgn="base">
              <a:spcBef>
                <a:spcPct val="0"/>
              </a:spcBef>
              <a:spcAft>
                <a:spcPct val="0"/>
              </a:spcAft>
            </a:pPr>
            <a:endParaRPr lang="fr-FR" smtClean="0">
              <a:solidFill>
                <a:srgbClr val="7030A0"/>
              </a:solidFill>
              <a:latin typeface="Tahoma" pitchFamily="34" charset="0"/>
              <a:cs typeface="Arial" charset="0"/>
            </a:endParaRPr>
          </a:p>
          <a:p>
            <a:pPr fontAlgn="base">
              <a:spcBef>
                <a:spcPct val="0"/>
              </a:spcBef>
              <a:spcAft>
                <a:spcPct val="0"/>
              </a:spcAft>
            </a:pPr>
            <a:endParaRPr lang="es-ES" smtClean="0">
              <a:solidFill>
                <a:srgbClr val="7030A0"/>
              </a:solidFill>
              <a:latin typeface="Tahoma" pitchFamily="34" charset="0"/>
              <a:cs typeface="Arial" charset="0"/>
            </a:endParaRPr>
          </a:p>
        </p:txBody>
      </p:sp>
    </p:spTree>
    <p:extLst>
      <p:ext uri="{BB962C8B-B14F-4D97-AF65-F5344CB8AC3E}">
        <p14:creationId xmlns:p14="http://schemas.microsoft.com/office/powerpoint/2010/main" val="9242163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3 Rectángulo"/>
          <p:cNvSpPr>
            <a:spLocks noChangeArrowheads="1"/>
          </p:cNvSpPr>
          <p:nvPr/>
        </p:nvSpPr>
        <p:spPr bwMode="auto">
          <a:xfrm>
            <a:off x="468313" y="2492375"/>
            <a:ext cx="3167062"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es-ES_tradnl" smtClean="0">
                <a:solidFill>
                  <a:prstClr val="white"/>
                </a:solidFill>
                <a:latin typeface="Tahoma" pitchFamily="34" charset="0"/>
                <a:cs typeface="Arial" charset="0"/>
              </a:rPr>
              <a:t>Ens entretindrem en l’explicació de diferents mites de creació que, alhora, comprenen, elements explicatius de la creació de tota la humanitat o del propi poble.</a:t>
            </a:r>
            <a:endParaRPr lang="es-ES" smtClean="0">
              <a:solidFill>
                <a:prstClr val="white"/>
              </a:solidFill>
              <a:latin typeface="Tahoma" pitchFamily="34" charset="0"/>
              <a:cs typeface="Arial" charset="0"/>
            </a:endParaRPr>
          </a:p>
          <a:p>
            <a:pPr fontAlgn="base">
              <a:spcBef>
                <a:spcPct val="0"/>
              </a:spcBef>
              <a:spcAft>
                <a:spcPct val="0"/>
              </a:spcAft>
            </a:pPr>
            <a:r>
              <a:rPr lang="es-ES_tradnl" smtClean="0">
                <a:solidFill>
                  <a:prstClr val="white"/>
                </a:solidFill>
                <a:latin typeface="Tahoma" pitchFamily="34" charset="0"/>
                <a:cs typeface="Arial" charset="0"/>
              </a:rPr>
              <a:t> </a:t>
            </a:r>
            <a:endParaRPr lang="es-ES" smtClean="0">
              <a:solidFill>
                <a:prstClr val="white"/>
              </a:solidFill>
              <a:latin typeface="Tahoma" pitchFamily="34" charset="0"/>
              <a:cs typeface="Arial" charset="0"/>
            </a:endParaRPr>
          </a:p>
        </p:txBody>
      </p:sp>
    </p:spTree>
    <p:extLst>
      <p:ext uri="{BB962C8B-B14F-4D97-AF65-F5344CB8AC3E}">
        <p14:creationId xmlns:p14="http://schemas.microsoft.com/office/powerpoint/2010/main" val="26143989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ES" dirty="0" smtClean="0"/>
              <a:t>Mites </a:t>
            </a:r>
            <a:r>
              <a:rPr lang="es-ES" dirty="0" err="1" smtClean="0"/>
              <a:t>víkings</a:t>
            </a:r>
            <a:endParaRPr lang="es-E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G_4212.JPG"/>
          <p:cNvPicPr>
            <a:picLocks noGrp="1" noChangeAspect="1"/>
          </p:cNvPicPr>
          <p:nvPr isPhoto="1"/>
        </p:nvPicPr>
        <p:blipFill>
          <a:blip r:embed="rId2" cstate="print">
            <a:lum/>
          </a:blip>
          <a:stretch>
            <a:fillRect/>
          </a:stretch>
        </p:blipFill>
        <p:spPr>
          <a:xfrm>
            <a:off x="914400" y="685800"/>
            <a:ext cx="7315200" cy="5486400"/>
          </a:xfrm>
          <a:prstGeom prst="rect">
            <a:avLst/>
          </a:prstGeom>
          <a:noFill/>
          <a:ln>
            <a:noFill/>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G_4213.JPG"/>
          <p:cNvPicPr>
            <a:picLocks noGrp="1" noChangeAspect="1"/>
          </p:cNvPicPr>
          <p:nvPr isPhoto="1"/>
        </p:nvPicPr>
        <p:blipFill>
          <a:blip r:embed="rId2" cstate="print">
            <a:lum/>
          </a:blip>
          <a:stretch>
            <a:fillRect/>
          </a:stretch>
        </p:blipFill>
        <p:spPr>
          <a:xfrm>
            <a:off x="2066925" y="685800"/>
            <a:ext cx="5008563" cy="5486400"/>
          </a:xfrm>
          <a:prstGeom prst="rect">
            <a:avLst/>
          </a:prstGeom>
          <a:noFill/>
          <a:ln>
            <a:noFill/>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107763" y="116632"/>
            <a:ext cx="6026009" cy="830997"/>
          </a:xfrm>
          <a:prstGeom prst="rect">
            <a:avLst/>
          </a:prstGeom>
          <a:noFill/>
        </p:spPr>
        <p:txBody>
          <a:bodyPr wrap="none" rtlCol="0">
            <a:spAutoFit/>
          </a:bodyPr>
          <a:lstStyle/>
          <a:p>
            <a:r>
              <a:rPr lang="es-ES" sz="4800" dirty="0" smtClean="0"/>
              <a:t>La </a:t>
            </a:r>
            <a:r>
              <a:rPr lang="es-ES" sz="4800" dirty="0" err="1" smtClean="0"/>
              <a:t>creació</a:t>
            </a:r>
            <a:r>
              <a:rPr lang="es-ES" sz="4800" dirty="0" smtClean="0"/>
              <a:t> del </a:t>
            </a:r>
            <a:r>
              <a:rPr lang="es-ES" sz="4800" dirty="0" err="1" smtClean="0"/>
              <a:t>món</a:t>
            </a:r>
            <a:endParaRPr lang="es-ES" sz="4800" dirty="0"/>
          </a:p>
        </p:txBody>
      </p:sp>
      <p:sp>
        <p:nvSpPr>
          <p:cNvPr id="4" name="3 CuadroTexto"/>
          <p:cNvSpPr txBox="1"/>
          <p:nvPr/>
        </p:nvSpPr>
        <p:spPr>
          <a:xfrm>
            <a:off x="1134092" y="1484784"/>
            <a:ext cx="3096344" cy="3170099"/>
          </a:xfrm>
          <a:prstGeom prst="rect">
            <a:avLst/>
          </a:prstGeom>
          <a:noFill/>
        </p:spPr>
        <p:txBody>
          <a:bodyPr wrap="square" rtlCol="0">
            <a:spAutoFit/>
          </a:bodyPr>
          <a:lstStyle/>
          <a:p>
            <a:r>
              <a:rPr lang="es-ES" sz="2000" dirty="0" err="1" smtClean="0"/>
              <a:t>Segons</a:t>
            </a:r>
            <a:r>
              <a:rPr lang="es-ES" sz="2000" dirty="0" smtClean="0"/>
              <a:t> </a:t>
            </a:r>
            <a:r>
              <a:rPr lang="es-ES" sz="2000" dirty="0" err="1" smtClean="0"/>
              <a:t>els</a:t>
            </a:r>
            <a:r>
              <a:rPr lang="es-ES" sz="2000" dirty="0" smtClean="0"/>
              <a:t> </a:t>
            </a:r>
            <a:r>
              <a:rPr lang="es-ES" sz="2000" dirty="0" err="1" smtClean="0"/>
              <a:t>víkings</a:t>
            </a:r>
            <a:r>
              <a:rPr lang="es-ES" sz="2000" dirty="0" smtClean="0"/>
              <a:t>, </a:t>
            </a:r>
            <a:r>
              <a:rPr lang="es-ES" sz="2000" dirty="0" err="1" smtClean="0"/>
              <a:t>els</a:t>
            </a:r>
            <a:r>
              <a:rPr lang="es-ES" sz="2000" dirty="0" smtClean="0"/>
              <a:t> </a:t>
            </a:r>
            <a:r>
              <a:rPr lang="es-ES" sz="2000" dirty="0" err="1" smtClean="0"/>
              <a:t>gels</a:t>
            </a:r>
            <a:r>
              <a:rPr lang="es-ES" sz="2000" dirty="0" smtClean="0"/>
              <a:t> del Nord </a:t>
            </a:r>
            <a:r>
              <a:rPr lang="es-ES" sz="2000" dirty="0" err="1" smtClean="0"/>
              <a:t>són</a:t>
            </a:r>
            <a:r>
              <a:rPr lang="es-ES" sz="2000" dirty="0" smtClean="0"/>
              <a:t> </a:t>
            </a:r>
            <a:r>
              <a:rPr lang="es-ES" sz="2000" dirty="0" err="1" smtClean="0"/>
              <a:t>l’origen</a:t>
            </a:r>
            <a:r>
              <a:rPr lang="es-ES" sz="2000" dirty="0" smtClean="0"/>
              <a:t> del </a:t>
            </a:r>
            <a:r>
              <a:rPr lang="es-ES" sz="2000" dirty="0" err="1" smtClean="0"/>
              <a:t>món</a:t>
            </a:r>
            <a:r>
              <a:rPr lang="es-ES" sz="2000" dirty="0" smtClean="0"/>
              <a:t>.</a:t>
            </a:r>
          </a:p>
          <a:p>
            <a:r>
              <a:rPr lang="es-ES" sz="2000" dirty="0" err="1" smtClean="0"/>
              <a:t>Però</a:t>
            </a:r>
            <a:r>
              <a:rPr lang="es-ES" sz="2000" dirty="0" smtClean="0"/>
              <a:t> també provocaran la </a:t>
            </a:r>
            <a:r>
              <a:rPr lang="es-ES" sz="2000" dirty="0" err="1" smtClean="0"/>
              <a:t>seva</a:t>
            </a:r>
            <a:r>
              <a:rPr lang="es-ES" sz="2000" dirty="0" smtClean="0"/>
              <a:t> </a:t>
            </a:r>
            <a:r>
              <a:rPr lang="es-ES" sz="2000" dirty="0" err="1" smtClean="0"/>
              <a:t>destrucció</a:t>
            </a:r>
            <a:r>
              <a:rPr lang="es-ES" sz="2000" dirty="0" smtClean="0"/>
              <a:t>: </a:t>
            </a:r>
            <a:r>
              <a:rPr lang="es-ES" sz="2000" dirty="0" err="1" smtClean="0"/>
              <a:t>els</a:t>
            </a:r>
            <a:r>
              <a:rPr lang="es-ES" sz="2000" dirty="0" smtClean="0"/>
              <a:t> </a:t>
            </a:r>
            <a:r>
              <a:rPr lang="es-ES" sz="2000" dirty="0" err="1" smtClean="0"/>
              <a:t>gegants</a:t>
            </a:r>
            <a:r>
              <a:rPr lang="es-ES" sz="2000" dirty="0" smtClean="0"/>
              <a:t> de gel </a:t>
            </a:r>
            <a:r>
              <a:rPr lang="es-ES" sz="2000" dirty="0" err="1" smtClean="0"/>
              <a:t>dirigiran</a:t>
            </a:r>
            <a:r>
              <a:rPr lang="es-ES" sz="2000" dirty="0" smtClean="0"/>
              <a:t> el </a:t>
            </a:r>
            <a:r>
              <a:rPr lang="es-ES" sz="2000" dirty="0" err="1" smtClean="0"/>
              <a:t>Ragnarök</a:t>
            </a:r>
            <a:r>
              <a:rPr lang="es-ES" sz="2000" dirty="0" smtClean="0"/>
              <a:t>, el </a:t>
            </a:r>
            <a:r>
              <a:rPr lang="es-ES" sz="2000" dirty="0" err="1" smtClean="0"/>
              <a:t>darrer</a:t>
            </a:r>
            <a:r>
              <a:rPr lang="es-ES" sz="2000" dirty="0" smtClean="0"/>
              <a:t> </a:t>
            </a:r>
            <a:r>
              <a:rPr lang="es-ES" sz="2000" dirty="0" err="1" smtClean="0"/>
              <a:t>combat</a:t>
            </a:r>
            <a:r>
              <a:rPr lang="es-ES" sz="2000" dirty="0" smtClean="0"/>
              <a:t> contra </a:t>
            </a:r>
            <a:r>
              <a:rPr lang="es-ES" sz="2000" dirty="0" err="1" smtClean="0"/>
              <a:t>els</a:t>
            </a:r>
            <a:r>
              <a:rPr lang="es-ES" sz="2000" dirty="0" smtClean="0"/>
              <a:t> deus.</a:t>
            </a:r>
            <a:endParaRPr lang="es-ES" sz="2000" dirty="0"/>
          </a:p>
        </p:txBody>
      </p:sp>
      <p:pic>
        <p:nvPicPr>
          <p:cNvPr id="2" name="1 Imagen" descr="IMG_4215.JPG"/>
          <p:cNvPicPr>
            <a:picLocks noGrp="1" noChangeAspect="1"/>
          </p:cNvPicPr>
          <p:nvPr isPhoto="1"/>
        </p:nvPicPr>
        <p:blipFill>
          <a:blip r:embed="rId2" cstate="print">
            <a:lum/>
          </a:blip>
          <a:stretch>
            <a:fillRect/>
          </a:stretch>
        </p:blipFill>
        <p:spPr>
          <a:xfrm>
            <a:off x="1169116" y="1142310"/>
            <a:ext cx="7315200" cy="5486400"/>
          </a:xfrm>
          <a:prstGeom prst="rect">
            <a:avLst/>
          </a:prstGeom>
          <a:noFill/>
          <a:ln>
            <a:noFill/>
          </a:ln>
        </p:spPr>
      </p:pic>
      <p:sp>
        <p:nvSpPr>
          <p:cNvPr id="5" name="4 CuadroTexto"/>
          <p:cNvSpPr txBox="1"/>
          <p:nvPr/>
        </p:nvSpPr>
        <p:spPr>
          <a:xfrm>
            <a:off x="6130787" y="6444044"/>
            <a:ext cx="2353529" cy="369332"/>
          </a:xfrm>
          <a:prstGeom prst="rect">
            <a:avLst/>
          </a:prstGeom>
          <a:noFill/>
        </p:spPr>
        <p:txBody>
          <a:bodyPr wrap="none" rtlCol="0">
            <a:spAutoFit/>
          </a:bodyPr>
          <a:lstStyle/>
          <a:p>
            <a:r>
              <a:rPr lang="es-ES" dirty="0" smtClean="0"/>
              <a:t>La vida </a:t>
            </a:r>
            <a:r>
              <a:rPr lang="es-ES" dirty="0" err="1" smtClean="0"/>
              <a:t>neix</a:t>
            </a:r>
            <a:r>
              <a:rPr lang="es-ES" dirty="0" smtClean="0"/>
              <a:t> del gel</a:t>
            </a:r>
            <a:endParaRPr lang="es-E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4875" y="1123950"/>
            <a:ext cx="7334250" cy="461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047344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IMG_4241.JPG"/>
          <p:cNvPicPr>
            <a:picLocks noGrp="1" noChangeAspect="1"/>
          </p:cNvPicPr>
          <p:nvPr isPhoto="1"/>
        </p:nvPicPr>
        <p:blipFill>
          <a:blip r:embed="rId2" cstate="print">
            <a:lum/>
          </a:blip>
          <a:stretch>
            <a:fillRect/>
          </a:stretch>
        </p:blipFill>
        <p:spPr>
          <a:xfrm>
            <a:off x="899592" y="4509120"/>
            <a:ext cx="7772400" cy="2203450"/>
          </a:xfrm>
          <a:prstGeom prst="rect">
            <a:avLst/>
          </a:prstGeom>
          <a:noFill/>
          <a:ln>
            <a:noFill/>
          </a:ln>
        </p:spPr>
      </p:pic>
      <p:pic>
        <p:nvPicPr>
          <p:cNvPr id="4" name="3 Imagen" descr="IMG_4240.JPG"/>
          <p:cNvPicPr>
            <a:picLocks noGrp="1" noChangeAspect="1"/>
          </p:cNvPicPr>
          <p:nvPr isPhoto="1"/>
        </p:nvPicPr>
        <p:blipFill>
          <a:blip r:embed="rId3" cstate="print">
            <a:lum/>
          </a:blip>
          <a:stretch>
            <a:fillRect/>
          </a:stretch>
        </p:blipFill>
        <p:spPr>
          <a:xfrm>
            <a:off x="899592" y="260648"/>
            <a:ext cx="4825641" cy="3960440"/>
          </a:xfrm>
          <a:prstGeom prst="rect">
            <a:avLst/>
          </a:prstGeom>
          <a:noFill/>
          <a:ln>
            <a:noFill/>
          </a:ln>
        </p:spPr>
      </p:pic>
      <p:pic>
        <p:nvPicPr>
          <p:cNvPr id="5" name="4 Imagen" descr="IMG_4217.JPG"/>
          <p:cNvPicPr>
            <a:picLocks noGrp="1" noChangeAspect="1"/>
          </p:cNvPicPr>
          <p:nvPr isPhoto="1"/>
        </p:nvPicPr>
        <p:blipFill>
          <a:blip r:embed="rId4" cstate="print">
            <a:lum/>
          </a:blip>
          <a:stretch>
            <a:fillRect/>
          </a:stretch>
        </p:blipFill>
        <p:spPr>
          <a:xfrm>
            <a:off x="6084168" y="260648"/>
            <a:ext cx="2520280" cy="4024994"/>
          </a:xfrm>
          <a:prstGeom prst="rect">
            <a:avLst/>
          </a:prstGeom>
          <a:noFill/>
          <a:ln>
            <a:noFill/>
          </a:ln>
        </p:spPr>
      </p:pic>
      <p:sp>
        <p:nvSpPr>
          <p:cNvPr id="2" name="1 CuadroTexto"/>
          <p:cNvSpPr txBox="1"/>
          <p:nvPr/>
        </p:nvSpPr>
        <p:spPr>
          <a:xfrm>
            <a:off x="899591" y="4139788"/>
            <a:ext cx="3206327" cy="369332"/>
          </a:xfrm>
          <a:prstGeom prst="rect">
            <a:avLst/>
          </a:prstGeom>
          <a:noFill/>
        </p:spPr>
        <p:txBody>
          <a:bodyPr wrap="none" rtlCol="0">
            <a:spAutoFit/>
          </a:bodyPr>
          <a:lstStyle/>
          <a:p>
            <a:r>
              <a:rPr lang="es-ES" dirty="0" smtClean="0"/>
              <a:t>Un </a:t>
            </a:r>
            <a:r>
              <a:rPr lang="es-ES" dirty="0" err="1" smtClean="0"/>
              <a:t>arbre</a:t>
            </a:r>
            <a:r>
              <a:rPr lang="es-ES" dirty="0" smtClean="0"/>
              <a:t> al centre del </a:t>
            </a:r>
            <a:r>
              <a:rPr lang="es-ES" dirty="0" err="1" smtClean="0"/>
              <a:t>món</a:t>
            </a:r>
            <a:endParaRPr lang="es-E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G_4217.JPG"/>
          <p:cNvPicPr>
            <a:picLocks noGrp="1" noChangeAspect="1"/>
          </p:cNvPicPr>
          <p:nvPr isPhoto="1"/>
        </p:nvPicPr>
        <p:blipFill>
          <a:blip r:embed="rId2" cstate="print">
            <a:lum/>
          </a:blip>
          <a:stretch>
            <a:fillRect/>
          </a:stretch>
        </p:blipFill>
        <p:spPr>
          <a:xfrm>
            <a:off x="539552" y="668879"/>
            <a:ext cx="3435350" cy="5486400"/>
          </a:xfrm>
          <a:prstGeom prst="rect">
            <a:avLst/>
          </a:prstGeom>
          <a:noFill/>
          <a:ln>
            <a:noFill/>
          </a:ln>
        </p:spPr>
      </p:pic>
      <p:sp>
        <p:nvSpPr>
          <p:cNvPr id="3" name="2 CuadroTexto"/>
          <p:cNvSpPr txBox="1"/>
          <p:nvPr/>
        </p:nvSpPr>
        <p:spPr>
          <a:xfrm>
            <a:off x="4572000" y="668879"/>
            <a:ext cx="3990195" cy="369332"/>
          </a:xfrm>
          <a:prstGeom prst="rect">
            <a:avLst/>
          </a:prstGeom>
          <a:noFill/>
        </p:spPr>
        <p:txBody>
          <a:bodyPr wrap="none" rtlCol="0">
            <a:spAutoFit/>
          </a:bodyPr>
          <a:lstStyle/>
          <a:p>
            <a:r>
              <a:rPr lang="es-ES" dirty="0" smtClean="0"/>
              <a:t>Un </a:t>
            </a:r>
            <a:r>
              <a:rPr lang="es-ES" dirty="0" err="1" smtClean="0"/>
              <a:t>freixe</a:t>
            </a:r>
            <a:r>
              <a:rPr lang="es-ES" dirty="0" smtClean="0"/>
              <a:t> forma el centre del </a:t>
            </a:r>
            <a:r>
              <a:rPr lang="es-ES" dirty="0" err="1" smtClean="0"/>
              <a:t>món</a:t>
            </a:r>
            <a:r>
              <a:rPr lang="es-ES" dirty="0" smtClean="0"/>
              <a:t>.</a:t>
            </a:r>
            <a:endParaRPr lang="es-ES" dirty="0"/>
          </a:p>
        </p:txBody>
      </p:sp>
      <p:sp>
        <p:nvSpPr>
          <p:cNvPr id="4" name="3 CuadroTexto"/>
          <p:cNvSpPr txBox="1"/>
          <p:nvPr/>
        </p:nvSpPr>
        <p:spPr>
          <a:xfrm>
            <a:off x="4572000" y="1772816"/>
            <a:ext cx="3990195" cy="646331"/>
          </a:xfrm>
          <a:prstGeom prst="rect">
            <a:avLst/>
          </a:prstGeom>
          <a:noFill/>
        </p:spPr>
        <p:txBody>
          <a:bodyPr wrap="square" rtlCol="0">
            <a:spAutoFit/>
          </a:bodyPr>
          <a:lstStyle/>
          <a:p>
            <a:r>
              <a:rPr lang="es-ES" dirty="0" smtClean="0"/>
              <a:t>Les </a:t>
            </a:r>
            <a:r>
              <a:rPr lang="es-ES" dirty="0" err="1" smtClean="0"/>
              <a:t>seves</a:t>
            </a:r>
            <a:r>
              <a:rPr lang="es-ES" dirty="0" smtClean="0"/>
              <a:t> </a:t>
            </a:r>
            <a:r>
              <a:rPr lang="es-ES" dirty="0" err="1" smtClean="0"/>
              <a:t>arrels</a:t>
            </a:r>
            <a:r>
              <a:rPr lang="es-ES" dirty="0" smtClean="0"/>
              <a:t> </a:t>
            </a:r>
            <a:r>
              <a:rPr lang="es-ES" dirty="0" err="1" smtClean="0"/>
              <a:t>protegeixen</a:t>
            </a:r>
            <a:r>
              <a:rPr lang="es-ES" dirty="0" smtClean="0"/>
              <a:t> el </a:t>
            </a:r>
            <a:r>
              <a:rPr lang="es-ES" dirty="0" err="1" smtClean="0"/>
              <a:t>món</a:t>
            </a:r>
            <a:r>
              <a:rPr lang="es-ES" dirty="0" smtClean="0"/>
              <a:t> </a:t>
            </a:r>
            <a:r>
              <a:rPr lang="es-ES" dirty="0" err="1" smtClean="0"/>
              <a:t>subterrani</a:t>
            </a:r>
            <a:r>
              <a:rPr lang="es-ES" dirty="0" smtClean="0"/>
              <a:t>.</a:t>
            </a:r>
            <a:endParaRPr lang="es-ES" dirty="0"/>
          </a:p>
        </p:txBody>
      </p:sp>
      <p:sp>
        <p:nvSpPr>
          <p:cNvPr id="5" name="4 CuadroTexto"/>
          <p:cNvSpPr txBox="1"/>
          <p:nvPr/>
        </p:nvSpPr>
        <p:spPr>
          <a:xfrm>
            <a:off x="4572001" y="2924944"/>
            <a:ext cx="3702162" cy="646331"/>
          </a:xfrm>
          <a:prstGeom prst="rect">
            <a:avLst/>
          </a:prstGeom>
          <a:noFill/>
        </p:spPr>
        <p:txBody>
          <a:bodyPr wrap="square" rtlCol="0">
            <a:spAutoFit/>
          </a:bodyPr>
          <a:lstStyle/>
          <a:p>
            <a:r>
              <a:rPr lang="es-ES" dirty="0" smtClean="0"/>
              <a:t>Les branques </a:t>
            </a:r>
            <a:r>
              <a:rPr lang="es-ES" dirty="0" err="1" smtClean="0"/>
              <a:t>altes</a:t>
            </a:r>
            <a:r>
              <a:rPr lang="es-ES" dirty="0" smtClean="0"/>
              <a:t>  </a:t>
            </a:r>
            <a:r>
              <a:rPr lang="es-ES" dirty="0" err="1" smtClean="0"/>
              <a:t>constitueixen</a:t>
            </a:r>
            <a:r>
              <a:rPr lang="es-ES" dirty="0" smtClean="0"/>
              <a:t> </a:t>
            </a:r>
            <a:r>
              <a:rPr lang="es-ES" dirty="0" err="1" smtClean="0"/>
              <a:t>l’àmbit</a:t>
            </a:r>
            <a:r>
              <a:rPr lang="es-ES" dirty="0" smtClean="0"/>
              <a:t> </a:t>
            </a:r>
            <a:r>
              <a:rPr lang="es-ES" dirty="0" err="1" smtClean="0"/>
              <a:t>dels</a:t>
            </a:r>
            <a:r>
              <a:rPr lang="es-ES" dirty="0" smtClean="0"/>
              <a:t> </a:t>
            </a:r>
            <a:r>
              <a:rPr lang="es-ES" dirty="0" err="1" smtClean="0"/>
              <a:t>déus</a:t>
            </a:r>
            <a:r>
              <a:rPr lang="es-ES" dirty="0" smtClean="0"/>
              <a:t>.</a:t>
            </a:r>
            <a:endParaRPr lang="es-ES" dirty="0"/>
          </a:p>
        </p:txBody>
      </p:sp>
      <p:sp>
        <p:nvSpPr>
          <p:cNvPr id="6" name="5 CuadroTexto"/>
          <p:cNvSpPr txBox="1"/>
          <p:nvPr/>
        </p:nvSpPr>
        <p:spPr>
          <a:xfrm>
            <a:off x="4572001" y="3933056"/>
            <a:ext cx="4046301" cy="369332"/>
          </a:xfrm>
          <a:prstGeom prst="rect">
            <a:avLst/>
          </a:prstGeom>
          <a:noFill/>
        </p:spPr>
        <p:txBody>
          <a:bodyPr wrap="none" rtlCol="0">
            <a:spAutoFit/>
          </a:bodyPr>
          <a:lstStyle/>
          <a:p>
            <a:r>
              <a:rPr lang="es-ES" dirty="0" smtClean="0"/>
              <a:t>Al </a:t>
            </a:r>
            <a:r>
              <a:rPr lang="es-ES" dirty="0" err="1" smtClean="0"/>
              <a:t>mig</a:t>
            </a:r>
            <a:r>
              <a:rPr lang="es-ES" dirty="0" smtClean="0"/>
              <a:t> hi ha </a:t>
            </a:r>
            <a:r>
              <a:rPr lang="es-ES" dirty="0" err="1" smtClean="0"/>
              <a:t>l’univers</a:t>
            </a:r>
            <a:r>
              <a:rPr lang="es-ES" dirty="0" smtClean="0"/>
              <a:t> </a:t>
            </a:r>
            <a:r>
              <a:rPr lang="es-ES" dirty="0" err="1" smtClean="0"/>
              <a:t>dels</a:t>
            </a:r>
            <a:r>
              <a:rPr lang="es-ES" dirty="0" smtClean="0"/>
              <a:t> </a:t>
            </a:r>
            <a:r>
              <a:rPr lang="es-ES" dirty="0" err="1" smtClean="0"/>
              <a:t>humans</a:t>
            </a:r>
            <a:r>
              <a:rPr lang="es-ES" dirty="0" smtClean="0"/>
              <a:t>.</a:t>
            </a:r>
            <a:endParaRPr lang="es-ES" dirty="0"/>
          </a:p>
        </p:txBody>
      </p:sp>
      <p:sp>
        <p:nvSpPr>
          <p:cNvPr id="7" name="6 CuadroTexto"/>
          <p:cNvSpPr txBox="1"/>
          <p:nvPr/>
        </p:nvSpPr>
        <p:spPr>
          <a:xfrm>
            <a:off x="4572000" y="4599712"/>
            <a:ext cx="3990195" cy="1477328"/>
          </a:xfrm>
          <a:prstGeom prst="rect">
            <a:avLst/>
          </a:prstGeom>
          <a:noFill/>
        </p:spPr>
        <p:txBody>
          <a:bodyPr wrap="square" rtlCol="0">
            <a:spAutoFit/>
          </a:bodyPr>
          <a:lstStyle/>
          <a:p>
            <a:r>
              <a:rPr lang="es-ES" dirty="0" smtClean="0"/>
              <a:t>Un esquirol, que puja i </a:t>
            </a:r>
            <a:r>
              <a:rPr lang="es-ES" dirty="0" err="1" smtClean="0"/>
              <a:t>baixa</a:t>
            </a:r>
            <a:r>
              <a:rPr lang="es-ES" dirty="0" smtClean="0"/>
              <a:t> per </a:t>
            </a:r>
            <a:r>
              <a:rPr lang="es-ES" dirty="0" err="1" smtClean="0"/>
              <a:t>l’arbre</a:t>
            </a:r>
            <a:r>
              <a:rPr lang="es-ES" dirty="0" smtClean="0"/>
              <a:t>, </a:t>
            </a:r>
            <a:r>
              <a:rPr lang="es-ES" dirty="0" err="1" smtClean="0"/>
              <a:t>transmet</a:t>
            </a:r>
            <a:r>
              <a:rPr lang="es-ES" dirty="0" smtClean="0"/>
              <a:t> les </a:t>
            </a:r>
            <a:r>
              <a:rPr lang="es-ES" dirty="0" err="1" smtClean="0"/>
              <a:t>notícies</a:t>
            </a:r>
            <a:r>
              <a:rPr lang="es-ES" dirty="0" smtClean="0"/>
              <a:t> a </a:t>
            </a:r>
            <a:r>
              <a:rPr lang="es-ES" dirty="0" err="1" smtClean="0"/>
              <a:t>l’àguila</a:t>
            </a:r>
            <a:r>
              <a:rPr lang="es-ES" dirty="0" smtClean="0"/>
              <a:t> (que </a:t>
            </a:r>
            <a:r>
              <a:rPr lang="es-ES" dirty="0" err="1" smtClean="0"/>
              <a:t>viu</a:t>
            </a:r>
            <a:r>
              <a:rPr lang="es-ES" dirty="0" smtClean="0"/>
              <a:t> a </a:t>
            </a:r>
            <a:r>
              <a:rPr lang="es-ES" dirty="0" err="1" smtClean="0"/>
              <a:t>dalt</a:t>
            </a:r>
            <a:r>
              <a:rPr lang="es-ES" dirty="0" smtClean="0"/>
              <a:t> de les branques) i a la </a:t>
            </a:r>
            <a:r>
              <a:rPr lang="es-ES" dirty="0" err="1" smtClean="0"/>
              <a:t>serp</a:t>
            </a:r>
            <a:r>
              <a:rPr lang="es-ES" dirty="0" smtClean="0"/>
              <a:t> (amagada a les </a:t>
            </a:r>
            <a:r>
              <a:rPr lang="es-ES" dirty="0" err="1" smtClean="0"/>
              <a:t>arrels</a:t>
            </a:r>
            <a:r>
              <a:rPr lang="es-ES" dirty="0" smtClean="0"/>
              <a:t>).</a:t>
            </a:r>
            <a:endParaRPr lang="es-E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G_4240.JPG"/>
          <p:cNvPicPr>
            <a:picLocks noGrp="1" noChangeAspect="1"/>
          </p:cNvPicPr>
          <p:nvPr isPhoto="1"/>
        </p:nvPicPr>
        <p:blipFill>
          <a:blip r:embed="rId2" cstate="print">
            <a:lum/>
          </a:blip>
          <a:stretch>
            <a:fillRect/>
          </a:stretch>
        </p:blipFill>
        <p:spPr>
          <a:xfrm>
            <a:off x="1403648" y="260648"/>
            <a:ext cx="6684963" cy="5486400"/>
          </a:xfrm>
          <a:prstGeom prst="rect">
            <a:avLst/>
          </a:prstGeom>
          <a:noFill/>
          <a:ln>
            <a:noFill/>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G_4219.JPG"/>
          <p:cNvPicPr>
            <a:picLocks noGrp="1" noChangeAspect="1"/>
          </p:cNvPicPr>
          <p:nvPr isPhoto="1"/>
        </p:nvPicPr>
        <p:blipFill>
          <a:blip r:embed="rId2" cstate="print">
            <a:lum/>
          </a:blip>
          <a:stretch>
            <a:fillRect/>
          </a:stretch>
        </p:blipFill>
        <p:spPr>
          <a:xfrm>
            <a:off x="169581" y="1151190"/>
            <a:ext cx="4618443" cy="3463832"/>
          </a:xfrm>
          <a:prstGeom prst="rect">
            <a:avLst/>
          </a:prstGeom>
          <a:noFill/>
          <a:ln>
            <a:noFill/>
          </a:ln>
        </p:spPr>
      </p:pic>
      <p:sp>
        <p:nvSpPr>
          <p:cNvPr id="3" name="2 CuadroTexto"/>
          <p:cNvSpPr txBox="1"/>
          <p:nvPr/>
        </p:nvSpPr>
        <p:spPr>
          <a:xfrm>
            <a:off x="525464" y="316286"/>
            <a:ext cx="6272871" cy="830997"/>
          </a:xfrm>
          <a:prstGeom prst="rect">
            <a:avLst/>
          </a:prstGeom>
          <a:noFill/>
        </p:spPr>
        <p:txBody>
          <a:bodyPr wrap="none" rtlCol="0">
            <a:spAutoFit/>
          </a:bodyPr>
          <a:lstStyle/>
          <a:p>
            <a:r>
              <a:rPr lang="es-ES" sz="4800" dirty="0" smtClean="0"/>
              <a:t>El </a:t>
            </a:r>
            <a:r>
              <a:rPr lang="es-ES" sz="4800" dirty="0" err="1" smtClean="0"/>
              <a:t>rei</a:t>
            </a:r>
            <a:r>
              <a:rPr lang="es-ES" sz="4800" dirty="0" smtClean="0"/>
              <a:t> </a:t>
            </a:r>
            <a:r>
              <a:rPr lang="es-ES" sz="4800" dirty="0" err="1" smtClean="0"/>
              <a:t>dels</a:t>
            </a:r>
            <a:r>
              <a:rPr lang="es-ES" sz="4800" dirty="0" smtClean="0"/>
              <a:t> </a:t>
            </a:r>
            <a:r>
              <a:rPr lang="es-ES" sz="4800" dirty="0" err="1" smtClean="0"/>
              <a:t>déus</a:t>
            </a:r>
            <a:r>
              <a:rPr lang="es-ES" sz="4800" dirty="0" smtClean="0"/>
              <a:t>: </a:t>
            </a:r>
            <a:r>
              <a:rPr lang="es-ES" sz="4800" dirty="0" err="1" smtClean="0"/>
              <a:t>Odin</a:t>
            </a:r>
            <a:endParaRPr lang="es-ES" sz="4800" dirty="0"/>
          </a:p>
        </p:txBody>
      </p:sp>
      <p:pic>
        <p:nvPicPr>
          <p:cNvPr id="4" name="3 Imagen" descr="IMG_4220.JPG"/>
          <p:cNvPicPr>
            <a:picLocks noGrp="1" noChangeAspect="1"/>
          </p:cNvPicPr>
          <p:nvPr isPhoto="1"/>
        </p:nvPicPr>
        <p:blipFill>
          <a:blip r:embed="rId3" cstate="print">
            <a:lum/>
          </a:blip>
          <a:stretch>
            <a:fillRect/>
          </a:stretch>
        </p:blipFill>
        <p:spPr>
          <a:xfrm>
            <a:off x="4788024" y="1147284"/>
            <a:ext cx="4045695" cy="3467738"/>
          </a:xfrm>
          <a:prstGeom prst="rect">
            <a:avLst/>
          </a:prstGeom>
          <a:noFill/>
          <a:ln>
            <a:noFill/>
          </a:ln>
        </p:spPr>
      </p:pic>
      <p:sp>
        <p:nvSpPr>
          <p:cNvPr id="5" name="4 CuadroTexto"/>
          <p:cNvSpPr txBox="1"/>
          <p:nvPr/>
        </p:nvSpPr>
        <p:spPr>
          <a:xfrm>
            <a:off x="755576" y="4654883"/>
            <a:ext cx="7848872" cy="1631216"/>
          </a:xfrm>
          <a:prstGeom prst="rect">
            <a:avLst/>
          </a:prstGeom>
          <a:noFill/>
        </p:spPr>
        <p:txBody>
          <a:bodyPr wrap="square" rtlCol="0">
            <a:spAutoFit/>
          </a:bodyPr>
          <a:lstStyle/>
          <a:p>
            <a:r>
              <a:rPr lang="es-ES" sz="2000" dirty="0" err="1" smtClean="0"/>
              <a:t>Segons</a:t>
            </a:r>
            <a:r>
              <a:rPr lang="es-ES" sz="2000" dirty="0" smtClean="0"/>
              <a:t> </a:t>
            </a:r>
            <a:r>
              <a:rPr lang="es-ES" sz="2000" dirty="0" err="1" smtClean="0"/>
              <a:t>els</a:t>
            </a:r>
            <a:r>
              <a:rPr lang="es-ES" sz="2000" dirty="0" smtClean="0"/>
              <a:t> </a:t>
            </a:r>
            <a:r>
              <a:rPr lang="es-ES" sz="2000" dirty="0" err="1" smtClean="0"/>
              <a:t>víkings</a:t>
            </a:r>
            <a:r>
              <a:rPr lang="es-ES" sz="2000" dirty="0" smtClean="0"/>
              <a:t>, morir en </a:t>
            </a:r>
            <a:r>
              <a:rPr lang="es-ES" sz="2000" dirty="0" err="1" smtClean="0"/>
              <a:t>combat</a:t>
            </a:r>
            <a:r>
              <a:rPr lang="es-ES" sz="2000" dirty="0" smtClean="0"/>
              <a:t> </a:t>
            </a:r>
            <a:r>
              <a:rPr lang="es-ES" sz="2000" dirty="0" err="1" smtClean="0"/>
              <a:t>és</a:t>
            </a:r>
            <a:r>
              <a:rPr lang="es-ES" sz="2000" dirty="0" smtClean="0"/>
              <a:t> un honor. El </a:t>
            </a:r>
            <a:r>
              <a:rPr lang="es-ES" sz="2000" dirty="0" err="1" smtClean="0"/>
              <a:t>destí</a:t>
            </a:r>
            <a:r>
              <a:rPr lang="es-ES" sz="2000" dirty="0" smtClean="0"/>
              <a:t> </a:t>
            </a:r>
            <a:r>
              <a:rPr lang="es-ES" sz="2000" dirty="0" err="1" smtClean="0"/>
              <a:t>dels</a:t>
            </a:r>
            <a:r>
              <a:rPr lang="es-ES" sz="2000" dirty="0" smtClean="0"/>
              <a:t> </a:t>
            </a:r>
            <a:r>
              <a:rPr lang="es-ES" sz="2000" dirty="0" err="1" smtClean="0"/>
              <a:t>herois</a:t>
            </a:r>
            <a:r>
              <a:rPr lang="es-ES" sz="2000" dirty="0" smtClean="0"/>
              <a:t> </a:t>
            </a:r>
            <a:r>
              <a:rPr lang="es-ES" sz="2000" dirty="0" err="1" smtClean="0"/>
              <a:t>morts</a:t>
            </a:r>
            <a:r>
              <a:rPr lang="es-ES" sz="2000" dirty="0" smtClean="0"/>
              <a:t> en </a:t>
            </a:r>
            <a:r>
              <a:rPr lang="es-ES" sz="2000" dirty="0" err="1" smtClean="0"/>
              <a:t>combat</a:t>
            </a:r>
            <a:r>
              <a:rPr lang="es-ES" sz="2000" dirty="0" smtClean="0"/>
              <a:t> </a:t>
            </a:r>
            <a:r>
              <a:rPr lang="es-ES" sz="2000" dirty="0" err="1" smtClean="0"/>
              <a:t>ho</a:t>
            </a:r>
            <a:r>
              <a:rPr lang="es-ES" sz="2000" dirty="0" smtClean="0"/>
              <a:t> </a:t>
            </a:r>
            <a:r>
              <a:rPr lang="es-ES" sz="2000" dirty="0" err="1" smtClean="0"/>
              <a:t>prova</a:t>
            </a:r>
            <a:r>
              <a:rPr lang="es-ES" sz="2000" dirty="0" smtClean="0"/>
              <a:t>: </a:t>
            </a:r>
            <a:r>
              <a:rPr lang="es-ES" sz="2000" dirty="0" err="1" smtClean="0"/>
              <a:t>són</a:t>
            </a:r>
            <a:r>
              <a:rPr lang="es-ES" sz="2000" dirty="0" smtClean="0"/>
              <a:t> </a:t>
            </a:r>
            <a:r>
              <a:rPr lang="es-ES" sz="2000" dirty="0" err="1" smtClean="0"/>
              <a:t>acollits</a:t>
            </a:r>
            <a:r>
              <a:rPr lang="es-ES" sz="2000" dirty="0" smtClean="0"/>
              <a:t> a </a:t>
            </a:r>
            <a:r>
              <a:rPr lang="es-ES" sz="2000" dirty="0" err="1" smtClean="0"/>
              <a:t>prop</a:t>
            </a:r>
            <a:r>
              <a:rPr lang="es-ES" sz="2000" dirty="0" smtClean="0"/>
              <a:t> </a:t>
            </a:r>
            <a:r>
              <a:rPr lang="es-ES" sz="2000" dirty="0" err="1" smtClean="0"/>
              <a:t>d’Odin</a:t>
            </a:r>
            <a:r>
              <a:rPr lang="es-ES" sz="2000" dirty="0" smtClean="0"/>
              <a:t>, el </a:t>
            </a:r>
            <a:r>
              <a:rPr lang="es-ES" sz="2000" dirty="0" err="1" smtClean="0"/>
              <a:t>rei</a:t>
            </a:r>
            <a:r>
              <a:rPr lang="es-ES" sz="2000" dirty="0" smtClean="0"/>
              <a:t> </a:t>
            </a:r>
            <a:r>
              <a:rPr lang="es-ES" sz="2000" dirty="0" err="1" smtClean="0"/>
              <a:t>dels</a:t>
            </a:r>
            <a:r>
              <a:rPr lang="es-ES" sz="2000" dirty="0" smtClean="0"/>
              <a:t> </a:t>
            </a:r>
            <a:r>
              <a:rPr lang="es-ES" sz="2000" dirty="0" err="1" smtClean="0"/>
              <a:t>déus</a:t>
            </a:r>
            <a:r>
              <a:rPr lang="es-ES" sz="2000" dirty="0" smtClean="0"/>
              <a:t>, i </a:t>
            </a:r>
            <a:r>
              <a:rPr lang="es-ES" sz="2000" dirty="0" err="1" smtClean="0"/>
              <a:t>passen</a:t>
            </a:r>
            <a:r>
              <a:rPr lang="es-ES" sz="2000" dirty="0" smtClean="0"/>
              <a:t> el </a:t>
            </a:r>
            <a:r>
              <a:rPr lang="es-ES" sz="2000" dirty="0" err="1" smtClean="0"/>
              <a:t>temps</a:t>
            </a:r>
            <a:r>
              <a:rPr lang="es-ES" sz="2000" dirty="0" smtClean="0"/>
              <a:t> </a:t>
            </a:r>
            <a:r>
              <a:rPr lang="es-ES" sz="2000" dirty="0" err="1" smtClean="0"/>
              <a:t>combatent</a:t>
            </a:r>
            <a:r>
              <a:rPr lang="es-ES" sz="2000" dirty="0" smtClean="0"/>
              <a:t> i </a:t>
            </a:r>
            <a:r>
              <a:rPr lang="es-ES" sz="2000" dirty="0" err="1" smtClean="0"/>
              <a:t>fent</a:t>
            </a:r>
            <a:r>
              <a:rPr lang="es-ES" sz="2000" dirty="0" smtClean="0"/>
              <a:t> </a:t>
            </a:r>
            <a:r>
              <a:rPr lang="es-ES" sz="2000" dirty="0" err="1" smtClean="0"/>
              <a:t>festes</a:t>
            </a:r>
            <a:r>
              <a:rPr lang="es-ES" sz="2000" dirty="0" smtClean="0"/>
              <a:t>, </a:t>
            </a:r>
            <a:r>
              <a:rPr lang="es-ES" sz="2000" dirty="0" err="1" smtClean="0"/>
              <a:t>fins</a:t>
            </a:r>
            <a:r>
              <a:rPr lang="es-ES" sz="2000" dirty="0" smtClean="0"/>
              <a:t> al </a:t>
            </a:r>
            <a:r>
              <a:rPr lang="es-ES" sz="2000" dirty="0" err="1" smtClean="0"/>
              <a:t>darrer</a:t>
            </a:r>
            <a:r>
              <a:rPr lang="es-ES" sz="2000" dirty="0" smtClean="0"/>
              <a:t> </a:t>
            </a:r>
            <a:r>
              <a:rPr lang="es-ES" sz="2000" dirty="0" err="1" smtClean="0"/>
              <a:t>combat</a:t>
            </a:r>
            <a:r>
              <a:rPr lang="es-ES" sz="2000" dirty="0" smtClean="0"/>
              <a:t>, en el </a:t>
            </a:r>
            <a:r>
              <a:rPr lang="es-ES" sz="2000" dirty="0" err="1" smtClean="0"/>
              <a:t>qual</a:t>
            </a:r>
            <a:r>
              <a:rPr lang="es-ES" sz="2000" dirty="0" smtClean="0"/>
              <a:t> </a:t>
            </a:r>
            <a:r>
              <a:rPr lang="es-ES" sz="2000" dirty="0" err="1" smtClean="0"/>
              <a:t>llluitaran</a:t>
            </a:r>
            <a:r>
              <a:rPr lang="es-ES" sz="2000" dirty="0" smtClean="0"/>
              <a:t> contra les </a:t>
            </a:r>
            <a:r>
              <a:rPr lang="es-ES" sz="2000" dirty="0" err="1" smtClean="0"/>
              <a:t>forces</a:t>
            </a:r>
            <a:r>
              <a:rPr lang="es-ES" sz="2000" dirty="0" smtClean="0"/>
              <a:t> del mal.</a:t>
            </a:r>
          </a:p>
        </p:txBody>
      </p:sp>
      <p:sp>
        <p:nvSpPr>
          <p:cNvPr id="6" name="5 CuadroTexto"/>
          <p:cNvSpPr txBox="1"/>
          <p:nvPr/>
        </p:nvSpPr>
        <p:spPr>
          <a:xfrm>
            <a:off x="251520" y="6304002"/>
            <a:ext cx="8921032" cy="369332"/>
          </a:xfrm>
          <a:prstGeom prst="rect">
            <a:avLst/>
          </a:prstGeom>
          <a:noFill/>
        </p:spPr>
        <p:txBody>
          <a:bodyPr wrap="none" rtlCol="0">
            <a:spAutoFit/>
          </a:bodyPr>
          <a:lstStyle/>
          <a:p>
            <a:r>
              <a:rPr lang="es-ES" dirty="0" err="1" smtClean="0">
                <a:solidFill>
                  <a:srgbClr val="FFFF00"/>
                </a:solidFill>
              </a:rPr>
              <a:t>Odin</a:t>
            </a:r>
            <a:r>
              <a:rPr lang="es-ES" dirty="0" smtClean="0">
                <a:solidFill>
                  <a:srgbClr val="FFFF00"/>
                </a:solidFill>
              </a:rPr>
              <a:t> </a:t>
            </a:r>
            <a:r>
              <a:rPr lang="es-ES" dirty="0" err="1" smtClean="0">
                <a:solidFill>
                  <a:srgbClr val="FFFF00"/>
                </a:solidFill>
              </a:rPr>
              <a:t>viu</a:t>
            </a:r>
            <a:r>
              <a:rPr lang="es-ES" dirty="0" smtClean="0">
                <a:solidFill>
                  <a:srgbClr val="FFFF00"/>
                </a:solidFill>
              </a:rPr>
              <a:t> al </a:t>
            </a:r>
            <a:r>
              <a:rPr lang="es-ES" dirty="0" err="1" smtClean="0">
                <a:solidFill>
                  <a:srgbClr val="FFFF00"/>
                </a:solidFill>
              </a:rPr>
              <a:t>Valhalla</a:t>
            </a:r>
            <a:r>
              <a:rPr lang="es-ES" dirty="0" smtClean="0">
                <a:solidFill>
                  <a:srgbClr val="FFFF00"/>
                </a:solidFill>
              </a:rPr>
              <a:t>, </a:t>
            </a:r>
            <a:r>
              <a:rPr lang="es-ES" dirty="0" err="1" smtClean="0">
                <a:solidFill>
                  <a:srgbClr val="FFFF00"/>
                </a:solidFill>
              </a:rPr>
              <a:t>on</a:t>
            </a:r>
            <a:r>
              <a:rPr lang="es-ES" dirty="0" smtClean="0">
                <a:solidFill>
                  <a:srgbClr val="FFFF00"/>
                </a:solidFill>
              </a:rPr>
              <a:t> </a:t>
            </a:r>
            <a:r>
              <a:rPr lang="es-ES" dirty="0" err="1" smtClean="0">
                <a:solidFill>
                  <a:srgbClr val="FFFF00"/>
                </a:solidFill>
              </a:rPr>
              <a:t>reuneix</a:t>
            </a:r>
            <a:r>
              <a:rPr lang="es-ES" dirty="0" smtClean="0">
                <a:solidFill>
                  <a:srgbClr val="FFFF00"/>
                </a:solidFill>
              </a:rPr>
              <a:t> </a:t>
            </a:r>
            <a:r>
              <a:rPr lang="es-ES" dirty="0" err="1" smtClean="0">
                <a:solidFill>
                  <a:srgbClr val="FFFF00"/>
                </a:solidFill>
              </a:rPr>
              <a:t>tots</a:t>
            </a:r>
            <a:r>
              <a:rPr lang="es-ES" dirty="0" smtClean="0">
                <a:solidFill>
                  <a:srgbClr val="FFFF00"/>
                </a:solidFill>
              </a:rPr>
              <a:t> </a:t>
            </a:r>
            <a:r>
              <a:rPr lang="es-ES" dirty="0" err="1" smtClean="0">
                <a:solidFill>
                  <a:srgbClr val="FFFF00"/>
                </a:solidFill>
              </a:rPr>
              <a:t>els</a:t>
            </a:r>
            <a:r>
              <a:rPr lang="es-ES" dirty="0" smtClean="0">
                <a:solidFill>
                  <a:srgbClr val="FFFF00"/>
                </a:solidFill>
              </a:rPr>
              <a:t> </a:t>
            </a:r>
            <a:r>
              <a:rPr lang="es-ES" dirty="0" err="1" smtClean="0">
                <a:solidFill>
                  <a:srgbClr val="FFFF00"/>
                </a:solidFill>
              </a:rPr>
              <a:t>seus</a:t>
            </a:r>
            <a:r>
              <a:rPr lang="es-ES" dirty="0" smtClean="0">
                <a:solidFill>
                  <a:srgbClr val="FFFF00"/>
                </a:solidFill>
              </a:rPr>
              <a:t> </a:t>
            </a:r>
            <a:r>
              <a:rPr lang="es-ES" dirty="0" err="1" smtClean="0">
                <a:solidFill>
                  <a:srgbClr val="FFFF00"/>
                </a:solidFill>
              </a:rPr>
              <a:t>combatens</a:t>
            </a:r>
            <a:r>
              <a:rPr lang="es-ES" dirty="0" smtClean="0">
                <a:solidFill>
                  <a:srgbClr val="FFFF00"/>
                </a:solidFill>
              </a:rPr>
              <a:t> </a:t>
            </a:r>
            <a:r>
              <a:rPr lang="es-ES" dirty="0" err="1" smtClean="0">
                <a:solidFill>
                  <a:srgbClr val="FFFF00"/>
                </a:solidFill>
              </a:rPr>
              <a:t>quan</a:t>
            </a:r>
            <a:r>
              <a:rPr lang="es-ES" dirty="0" smtClean="0">
                <a:solidFill>
                  <a:srgbClr val="FFFF00"/>
                </a:solidFill>
              </a:rPr>
              <a:t> fa </a:t>
            </a:r>
            <a:r>
              <a:rPr lang="es-ES" dirty="0" err="1" smtClean="0">
                <a:solidFill>
                  <a:srgbClr val="FFFF00"/>
                </a:solidFill>
              </a:rPr>
              <a:t>grans</a:t>
            </a:r>
            <a:r>
              <a:rPr lang="es-ES" dirty="0" smtClean="0">
                <a:solidFill>
                  <a:srgbClr val="FFFF00"/>
                </a:solidFill>
              </a:rPr>
              <a:t> </a:t>
            </a:r>
            <a:r>
              <a:rPr lang="es-ES" dirty="0" err="1" smtClean="0">
                <a:solidFill>
                  <a:srgbClr val="FFFF00"/>
                </a:solidFill>
              </a:rPr>
              <a:t>festins</a:t>
            </a:r>
            <a:r>
              <a:rPr lang="es-ES" dirty="0" smtClean="0"/>
              <a:t>.</a:t>
            </a:r>
            <a:endParaRPr lang="es-E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descr="IMG_4219.JPG"/>
          <p:cNvPicPr>
            <a:picLocks noGrp="1" noChangeAspect="1"/>
          </p:cNvPicPr>
          <p:nvPr isPhoto="1"/>
        </p:nvPicPr>
        <p:blipFill rotWithShape="1">
          <a:blip r:embed="rId2" cstate="print">
            <a:lum/>
          </a:blip>
          <a:srcRect t="12532" r="36971" b="4626"/>
          <a:stretch/>
        </p:blipFill>
        <p:spPr>
          <a:xfrm>
            <a:off x="611560" y="1681316"/>
            <a:ext cx="4697859" cy="4630994"/>
          </a:xfrm>
          <a:prstGeom prst="rect">
            <a:avLst/>
          </a:prstGeom>
          <a:noFill/>
          <a:ln>
            <a:noFill/>
          </a:ln>
        </p:spPr>
      </p:pic>
      <p:pic>
        <p:nvPicPr>
          <p:cNvPr id="4" name="3 Imagen" descr="IMG_4219.JPG"/>
          <p:cNvPicPr>
            <a:picLocks noGrp="1" noChangeAspect="1"/>
          </p:cNvPicPr>
          <p:nvPr isPhoto="1"/>
        </p:nvPicPr>
        <p:blipFill rotWithShape="1">
          <a:blip r:embed="rId2" cstate="print">
            <a:lum/>
          </a:blip>
          <a:srcRect l="56037" t="11389" r="431" b="58007"/>
          <a:stretch/>
        </p:blipFill>
        <p:spPr>
          <a:xfrm>
            <a:off x="4788024" y="1646180"/>
            <a:ext cx="3244645" cy="1710812"/>
          </a:xfrm>
          <a:prstGeom prst="rect">
            <a:avLst/>
          </a:prstGeom>
          <a:noFill/>
          <a:ln>
            <a:noFill/>
          </a:ln>
        </p:spPr>
      </p:pic>
      <p:sp>
        <p:nvSpPr>
          <p:cNvPr id="5" name="4 CuadroTexto"/>
          <p:cNvSpPr txBox="1"/>
          <p:nvPr/>
        </p:nvSpPr>
        <p:spPr>
          <a:xfrm>
            <a:off x="611560" y="393160"/>
            <a:ext cx="2252540" cy="369332"/>
          </a:xfrm>
          <a:prstGeom prst="rect">
            <a:avLst/>
          </a:prstGeom>
          <a:noFill/>
        </p:spPr>
        <p:txBody>
          <a:bodyPr wrap="none" rtlCol="0">
            <a:spAutoFit/>
          </a:bodyPr>
          <a:lstStyle/>
          <a:p>
            <a:r>
              <a:rPr lang="es-ES" dirty="0" err="1" smtClean="0"/>
              <a:t>Aparença</a:t>
            </a:r>
            <a:r>
              <a:rPr lang="es-ES" dirty="0" smtClean="0"/>
              <a:t> </a:t>
            </a:r>
            <a:r>
              <a:rPr lang="es-ES" dirty="0" err="1" smtClean="0"/>
              <a:t>d’Odin</a:t>
            </a:r>
            <a:r>
              <a:rPr lang="es-ES" dirty="0" smtClean="0"/>
              <a:t>:</a:t>
            </a:r>
            <a:endParaRPr lang="es-ES" dirty="0"/>
          </a:p>
        </p:txBody>
      </p:sp>
      <p:sp>
        <p:nvSpPr>
          <p:cNvPr id="6" name="5 CuadroTexto"/>
          <p:cNvSpPr txBox="1"/>
          <p:nvPr/>
        </p:nvSpPr>
        <p:spPr>
          <a:xfrm>
            <a:off x="6161644" y="395372"/>
            <a:ext cx="1935145" cy="369332"/>
          </a:xfrm>
          <a:prstGeom prst="rect">
            <a:avLst/>
          </a:prstGeom>
          <a:noFill/>
        </p:spPr>
        <p:txBody>
          <a:bodyPr wrap="none" rtlCol="0">
            <a:spAutoFit/>
          </a:bodyPr>
          <a:lstStyle/>
          <a:p>
            <a:r>
              <a:rPr lang="es-ES" dirty="0" err="1"/>
              <a:t>n</a:t>
            </a:r>
            <a:r>
              <a:rPr lang="es-ES" dirty="0" err="1" smtClean="0"/>
              <a:t>omés</a:t>
            </a:r>
            <a:r>
              <a:rPr lang="es-ES" dirty="0" smtClean="0"/>
              <a:t> té un </a:t>
            </a:r>
            <a:r>
              <a:rPr lang="es-ES" dirty="0" err="1" smtClean="0"/>
              <a:t>ull</a:t>
            </a:r>
            <a:r>
              <a:rPr lang="es-ES" dirty="0" smtClean="0"/>
              <a:t>,</a:t>
            </a:r>
            <a:endParaRPr lang="es-ES" dirty="0"/>
          </a:p>
        </p:txBody>
      </p:sp>
      <p:sp>
        <p:nvSpPr>
          <p:cNvPr id="7" name="6 Rectángulo"/>
          <p:cNvSpPr/>
          <p:nvPr/>
        </p:nvSpPr>
        <p:spPr>
          <a:xfrm>
            <a:off x="2984784" y="395372"/>
            <a:ext cx="3020379" cy="369332"/>
          </a:xfrm>
          <a:prstGeom prst="rect">
            <a:avLst/>
          </a:prstGeom>
        </p:spPr>
        <p:txBody>
          <a:bodyPr wrap="none">
            <a:spAutoFit/>
          </a:bodyPr>
          <a:lstStyle/>
          <a:p>
            <a:r>
              <a:rPr lang="es-ES" dirty="0" err="1"/>
              <a:t>ancià</a:t>
            </a:r>
            <a:r>
              <a:rPr lang="es-ES" dirty="0"/>
              <a:t> </a:t>
            </a:r>
            <a:r>
              <a:rPr lang="es-ES" dirty="0" err="1"/>
              <a:t>amb</a:t>
            </a:r>
            <a:r>
              <a:rPr lang="es-ES" dirty="0"/>
              <a:t> </a:t>
            </a:r>
            <a:r>
              <a:rPr lang="es-ES" dirty="0" err="1"/>
              <a:t>cabells</a:t>
            </a:r>
            <a:r>
              <a:rPr lang="es-ES" dirty="0"/>
              <a:t> </a:t>
            </a:r>
            <a:r>
              <a:rPr lang="es-ES" dirty="0" err="1" smtClean="0"/>
              <a:t>grisos</a:t>
            </a:r>
            <a:r>
              <a:rPr lang="es-ES" dirty="0" smtClean="0"/>
              <a:t>,</a:t>
            </a:r>
            <a:endParaRPr lang="es-ES" dirty="0"/>
          </a:p>
        </p:txBody>
      </p:sp>
      <p:sp>
        <p:nvSpPr>
          <p:cNvPr id="8" name="7 CuadroTexto"/>
          <p:cNvSpPr txBox="1"/>
          <p:nvPr/>
        </p:nvSpPr>
        <p:spPr>
          <a:xfrm>
            <a:off x="611560" y="935540"/>
            <a:ext cx="2650084" cy="369332"/>
          </a:xfrm>
          <a:prstGeom prst="rect">
            <a:avLst/>
          </a:prstGeom>
          <a:noFill/>
        </p:spPr>
        <p:txBody>
          <a:bodyPr wrap="none" rtlCol="0">
            <a:spAutoFit/>
          </a:bodyPr>
          <a:lstStyle/>
          <a:p>
            <a:r>
              <a:rPr lang="es-ES" dirty="0" err="1"/>
              <a:t>d</a:t>
            </a:r>
            <a:r>
              <a:rPr lang="es-ES" dirty="0" err="1" smtClean="0"/>
              <a:t>uu</a:t>
            </a:r>
            <a:r>
              <a:rPr lang="es-ES" dirty="0" smtClean="0"/>
              <a:t> una </a:t>
            </a:r>
            <a:r>
              <a:rPr lang="es-ES" dirty="0" err="1" smtClean="0"/>
              <a:t>llarga</a:t>
            </a:r>
            <a:r>
              <a:rPr lang="es-ES" dirty="0" smtClean="0"/>
              <a:t> barba,</a:t>
            </a:r>
            <a:endParaRPr lang="es-ES" dirty="0"/>
          </a:p>
        </p:txBody>
      </p:sp>
      <p:sp>
        <p:nvSpPr>
          <p:cNvPr id="9" name="8 CuadroTexto"/>
          <p:cNvSpPr txBox="1"/>
          <p:nvPr/>
        </p:nvSpPr>
        <p:spPr>
          <a:xfrm>
            <a:off x="4062351" y="960925"/>
            <a:ext cx="3057247" cy="369332"/>
          </a:xfrm>
          <a:prstGeom prst="rect">
            <a:avLst/>
          </a:prstGeom>
          <a:noFill/>
        </p:spPr>
        <p:txBody>
          <a:bodyPr wrap="none" rtlCol="0">
            <a:spAutoFit/>
          </a:bodyPr>
          <a:lstStyle/>
          <a:p>
            <a:r>
              <a:rPr lang="es-ES" dirty="0"/>
              <a:t>u</a:t>
            </a:r>
            <a:r>
              <a:rPr lang="es-ES" dirty="0" smtClean="0"/>
              <a:t>n </a:t>
            </a:r>
            <a:r>
              <a:rPr lang="es-ES" dirty="0" err="1" smtClean="0"/>
              <a:t>barret</a:t>
            </a:r>
            <a:r>
              <a:rPr lang="es-ES" dirty="0" smtClean="0"/>
              <a:t> li oculta el </a:t>
            </a:r>
            <a:r>
              <a:rPr lang="es-ES" dirty="0" err="1" smtClean="0"/>
              <a:t>front</a:t>
            </a:r>
            <a:r>
              <a:rPr lang="es-ES" dirty="0" smtClean="0"/>
              <a:t>.</a:t>
            </a:r>
            <a:endParaRPr lang="es-ES" dirty="0"/>
          </a:p>
        </p:txBody>
      </p:sp>
      <p:sp>
        <p:nvSpPr>
          <p:cNvPr id="10" name="9 CuadroTexto"/>
          <p:cNvSpPr txBox="1"/>
          <p:nvPr/>
        </p:nvSpPr>
        <p:spPr>
          <a:xfrm>
            <a:off x="5462270" y="3501008"/>
            <a:ext cx="3358201" cy="1477328"/>
          </a:xfrm>
          <a:prstGeom prst="rect">
            <a:avLst/>
          </a:prstGeom>
          <a:noFill/>
        </p:spPr>
        <p:txBody>
          <a:bodyPr wrap="square" rtlCol="0">
            <a:spAutoFit/>
          </a:bodyPr>
          <a:lstStyle/>
          <a:p>
            <a:r>
              <a:rPr lang="es-ES" dirty="0" smtClean="0"/>
              <a:t>Té dos </a:t>
            </a:r>
            <a:r>
              <a:rPr lang="es-ES" dirty="0" err="1" smtClean="0"/>
              <a:t>corbs</a:t>
            </a:r>
            <a:r>
              <a:rPr lang="es-ES" dirty="0" smtClean="0"/>
              <a:t>, </a:t>
            </a:r>
            <a:r>
              <a:rPr lang="es-ES" dirty="0" err="1" smtClean="0"/>
              <a:t>anomentas</a:t>
            </a:r>
            <a:r>
              <a:rPr lang="es-ES" dirty="0" smtClean="0"/>
              <a:t> </a:t>
            </a:r>
            <a:r>
              <a:rPr lang="es-ES" dirty="0" err="1" smtClean="0"/>
              <a:t>Hugin</a:t>
            </a:r>
            <a:r>
              <a:rPr lang="es-ES" dirty="0" smtClean="0"/>
              <a:t> (</a:t>
            </a:r>
            <a:r>
              <a:rPr lang="es-ES" dirty="0" err="1" smtClean="0"/>
              <a:t>coneixement</a:t>
            </a:r>
            <a:r>
              <a:rPr lang="es-ES" dirty="0" smtClean="0"/>
              <a:t>) i </a:t>
            </a:r>
            <a:r>
              <a:rPr lang="es-ES" dirty="0" err="1" smtClean="0"/>
              <a:t>Munin</a:t>
            </a:r>
            <a:r>
              <a:rPr lang="es-ES" dirty="0" smtClean="0"/>
              <a:t> (</a:t>
            </a:r>
            <a:r>
              <a:rPr lang="es-ES" dirty="0" err="1" smtClean="0"/>
              <a:t>memòria</a:t>
            </a:r>
            <a:r>
              <a:rPr lang="es-ES" dirty="0" smtClean="0"/>
              <a:t>), </a:t>
            </a:r>
            <a:r>
              <a:rPr lang="es-ES" dirty="0" err="1" smtClean="0"/>
              <a:t>als</a:t>
            </a:r>
            <a:r>
              <a:rPr lang="es-ES" dirty="0" smtClean="0"/>
              <a:t> </a:t>
            </a:r>
            <a:r>
              <a:rPr lang="es-ES" dirty="0" err="1" smtClean="0"/>
              <a:t>quals</a:t>
            </a:r>
            <a:r>
              <a:rPr lang="es-ES" dirty="0" smtClean="0"/>
              <a:t> ha </a:t>
            </a:r>
            <a:r>
              <a:rPr lang="es-ES" dirty="0" err="1" smtClean="0"/>
              <a:t>donat</a:t>
            </a:r>
            <a:r>
              <a:rPr lang="es-ES" dirty="0" smtClean="0"/>
              <a:t> el do de la </a:t>
            </a:r>
            <a:r>
              <a:rPr lang="es-ES" dirty="0" err="1" smtClean="0"/>
              <a:t>paraula</a:t>
            </a:r>
            <a:r>
              <a:rPr lang="es-ES" dirty="0" smtClean="0"/>
              <a:t>.</a:t>
            </a:r>
            <a:endParaRPr lang="es-ES" dirty="0"/>
          </a:p>
        </p:txBody>
      </p:sp>
      <p:sp>
        <p:nvSpPr>
          <p:cNvPr id="11" name="10 CuadroTexto"/>
          <p:cNvSpPr txBox="1"/>
          <p:nvPr/>
        </p:nvSpPr>
        <p:spPr>
          <a:xfrm>
            <a:off x="5558914" y="5130736"/>
            <a:ext cx="3358201" cy="646331"/>
          </a:xfrm>
          <a:prstGeom prst="rect">
            <a:avLst/>
          </a:prstGeom>
          <a:noFill/>
        </p:spPr>
        <p:txBody>
          <a:bodyPr wrap="square" rtlCol="0">
            <a:spAutoFit/>
          </a:bodyPr>
          <a:lstStyle/>
          <a:p>
            <a:r>
              <a:rPr lang="es-ES" dirty="0" smtClean="0"/>
              <a:t>El </a:t>
            </a:r>
            <a:r>
              <a:rPr lang="es-ES" dirty="0" err="1" smtClean="0"/>
              <a:t>seu</a:t>
            </a:r>
            <a:r>
              <a:rPr lang="es-ES" dirty="0" smtClean="0"/>
              <a:t> </a:t>
            </a:r>
            <a:r>
              <a:rPr lang="es-ES" dirty="0" err="1" smtClean="0"/>
              <a:t>cavall</a:t>
            </a:r>
            <a:r>
              <a:rPr lang="es-ES" dirty="0" smtClean="0"/>
              <a:t> gris, de </a:t>
            </a:r>
            <a:r>
              <a:rPr lang="es-ES" dirty="0" err="1" smtClean="0"/>
              <a:t>vuit</a:t>
            </a:r>
            <a:r>
              <a:rPr lang="es-ES" dirty="0" smtClean="0"/>
              <a:t> potes, </a:t>
            </a:r>
            <a:r>
              <a:rPr lang="es-ES" dirty="0" err="1" smtClean="0"/>
              <a:t>s’anomena</a:t>
            </a:r>
            <a:r>
              <a:rPr lang="es-ES" dirty="0" smtClean="0"/>
              <a:t> </a:t>
            </a:r>
            <a:r>
              <a:rPr lang="es-ES" dirty="0" err="1" smtClean="0"/>
              <a:t>Sleipnir</a:t>
            </a:r>
            <a:r>
              <a:rPr lang="es-ES" dirty="0" smtClean="0"/>
              <a:t>.</a:t>
            </a:r>
            <a:endParaRPr lang="es-E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285875"/>
            <a:ext cx="7620000" cy="428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794164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IMG_4220.JPG"/>
          <p:cNvPicPr>
            <a:picLocks noGrp="1" noChangeAspect="1"/>
          </p:cNvPicPr>
          <p:nvPr isPhoto="1"/>
        </p:nvPicPr>
        <p:blipFill rotWithShape="1">
          <a:blip r:embed="rId2" cstate="print">
            <a:lum/>
          </a:blip>
          <a:srcRect t="16676"/>
          <a:stretch/>
        </p:blipFill>
        <p:spPr>
          <a:xfrm>
            <a:off x="783319" y="429776"/>
            <a:ext cx="6702276" cy="4786808"/>
          </a:xfrm>
          <a:prstGeom prst="rect">
            <a:avLst/>
          </a:prstGeom>
          <a:noFill/>
          <a:ln>
            <a:noFill/>
          </a:ln>
        </p:spPr>
      </p:pic>
      <p:sp>
        <p:nvSpPr>
          <p:cNvPr id="5" name="4 CuadroTexto"/>
          <p:cNvSpPr txBox="1"/>
          <p:nvPr/>
        </p:nvSpPr>
        <p:spPr>
          <a:xfrm>
            <a:off x="755576" y="5229200"/>
            <a:ext cx="7848872" cy="1323439"/>
          </a:xfrm>
          <a:prstGeom prst="rect">
            <a:avLst/>
          </a:prstGeom>
          <a:noFill/>
        </p:spPr>
        <p:txBody>
          <a:bodyPr wrap="square" rtlCol="0">
            <a:spAutoFit/>
          </a:bodyPr>
          <a:lstStyle/>
          <a:p>
            <a:r>
              <a:rPr lang="es-ES" sz="2000" dirty="0" err="1" smtClean="0"/>
              <a:t>Els</a:t>
            </a:r>
            <a:r>
              <a:rPr lang="es-ES" sz="2000" dirty="0" smtClean="0"/>
              <a:t> </a:t>
            </a:r>
            <a:r>
              <a:rPr lang="es-ES" sz="2000" dirty="0" err="1" smtClean="0"/>
              <a:t>valents</a:t>
            </a:r>
            <a:r>
              <a:rPr lang="es-ES" sz="2000" dirty="0" smtClean="0"/>
              <a:t> </a:t>
            </a:r>
            <a:r>
              <a:rPr lang="es-ES" sz="2000" dirty="0" err="1" smtClean="0"/>
              <a:t>morts</a:t>
            </a:r>
            <a:r>
              <a:rPr lang="es-ES" sz="2000" dirty="0" smtClean="0"/>
              <a:t> en batalla </a:t>
            </a:r>
            <a:r>
              <a:rPr lang="es-ES" sz="2000" dirty="0" err="1" smtClean="0"/>
              <a:t>són</a:t>
            </a:r>
            <a:r>
              <a:rPr lang="es-ES" sz="2000" dirty="0" smtClean="0"/>
              <a:t> presos per les </a:t>
            </a:r>
            <a:r>
              <a:rPr lang="es-ES" sz="2000" dirty="0" err="1" smtClean="0"/>
              <a:t>valquíries</a:t>
            </a:r>
            <a:r>
              <a:rPr lang="es-ES" sz="2000" dirty="0" smtClean="0"/>
              <a:t> (</a:t>
            </a:r>
            <a:r>
              <a:rPr lang="es-ES" sz="2000" dirty="0" err="1" smtClean="0"/>
              <a:t>esperits</a:t>
            </a:r>
            <a:r>
              <a:rPr lang="es-ES" sz="2000" dirty="0" smtClean="0"/>
              <a:t> </a:t>
            </a:r>
            <a:r>
              <a:rPr lang="es-ES" sz="2000" dirty="0" err="1" smtClean="0"/>
              <a:t>femenins</a:t>
            </a:r>
            <a:r>
              <a:rPr lang="es-ES" sz="2000" dirty="0" smtClean="0"/>
              <a:t> </a:t>
            </a:r>
            <a:r>
              <a:rPr lang="es-ES" sz="2000" dirty="0" smtClean="0"/>
              <a:t>que </a:t>
            </a:r>
            <a:r>
              <a:rPr lang="es-ES" sz="2000" dirty="0" err="1" smtClean="0"/>
              <a:t>tenen</a:t>
            </a:r>
            <a:r>
              <a:rPr lang="es-ES" sz="2000" dirty="0" smtClean="0"/>
              <a:t> </a:t>
            </a:r>
            <a:r>
              <a:rPr lang="es-ES" sz="2000" dirty="0" err="1" smtClean="0"/>
              <a:t>nom</a:t>
            </a:r>
            <a:r>
              <a:rPr lang="es-ES" sz="2000" dirty="0" smtClean="0"/>
              <a:t> </a:t>
            </a:r>
            <a:r>
              <a:rPr lang="es-ES" sz="2000" dirty="0" err="1" smtClean="0"/>
              <a:t>com</a:t>
            </a:r>
            <a:r>
              <a:rPr lang="es-ES" sz="2000" dirty="0" smtClean="0"/>
              <a:t> </a:t>
            </a:r>
            <a:r>
              <a:rPr lang="es-ES" sz="2000" dirty="0" err="1" smtClean="0"/>
              <a:t>Xiscladora</a:t>
            </a:r>
            <a:r>
              <a:rPr lang="es-ES" sz="2000" dirty="0" smtClean="0"/>
              <a:t> o Furiosa) i </a:t>
            </a:r>
            <a:r>
              <a:rPr lang="es-ES" sz="2000" dirty="0" err="1" smtClean="0"/>
              <a:t>se’ls</a:t>
            </a:r>
            <a:r>
              <a:rPr lang="es-ES" sz="2000" dirty="0" smtClean="0"/>
              <a:t> </a:t>
            </a:r>
            <a:r>
              <a:rPr lang="es-ES" sz="2000" dirty="0" err="1" smtClean="0"/>
              <a:t>enduen</a:t>
            </a:r>
            <a:r>
              <a:rPr lang="es-ES" sz="2000" dirty="0" smtClean="0"/>
              <a:t> </a:t>
            </a:r>
            <a:r>
              <a:rPr lang="es-ES" sz="2000" dirty="0" err="1" smtClean="0"/>
              <a:t>fins</a:t>
            </a:r>
            <a:r>
              <a:rPr lang="es-ES" sz="2000" dirty="0" smtClean="0"/>
              <a:t> al </a:t>
            </a:r>
            <a:r>
              <a:rPr lang="es-ES" sz="2000" dirty="0" err="1" smtClean="0"/>
              <a:t>paradís</a:t>
            </a:r>
            <a:r>
              <a:rPr lang="es-ES" sz="2000" dirty="0" smtClean="0"/>
              <a:t> </a:t>
            </a:r>
            <a:r>
              <a:rPr lang="es-ES" sz="2000" dirty="0" err="1" smtClean="0"/>
              <a:t>dels</a:t>
            </a:r>
            <a:r>
              <a:rPr lang="es-ES" sz="2000" dirty="0" smtClean="0"/>
              <a:t> </a:t>
            </a:r>
            <a:r>
              <a:rPr lang="es-ES" sz="2000" dirty="0" err="1" smtClean="0"/>
              <a:t>guerrers</a:t>
            </a:r>
            <a:r>
              <a:rPr lang="es-ES" sz="2000" dirty="0" smtClean="0"/>
              <a:t>: </a:t>
            </a:r>
            <a:r>
              <a:rPr lang="es-ES" sz="2000" dirty="0" err="1" smtClean="0"/>
              <a:t>l’Asgard</a:t>
            </a:r>
            <a:r>
              <a:rPr lang="es-ES" sz="2000" dirty="0" smtClean="0"/>
              <a:t>.  </a:t>
            </a:r>
            <a:r>
              <a:rPr lang="es-ES" sz="2000" dirty="0" err="1" smtClean="0"/>
              <a:t>Allà</a:t>
            </a:r>
            <a:r>
              <a:rPr lang="es-ES" sz="2000" dirty="0" smtClean="0"/>
              <a:t> </a:t>
            </a:r>
            <a:r>
              <a:rPr lang="es-ES" sz="2000" dirty="0" err="1" smtClean="0"/>
              <a:t>tindran</a:t>
            </a:r>
            <a:r>
              <a:rPr lang="es-ES" sz="2000" dirty="0" smtClean="0"/>
              <a:t> una nova vida de </a:t>
            </a:r>
            <a:r>
              <a:rPr lang="es-ES" sz="2000" dirty="0" err="1" smtClean="0"/>
              <a:t>combatents</a:t>
            </a:r>
            <a:r>
              <a:rPr lang="es-ES" sz="2000" dirty="0" smtClean="0"/>
              <a:t>.</a:t>
            </a:r>
            <a:endParaRPr lang="es-ES" sz="2000" dirty="0"/>
          </a:p>
        </p:txBody>
      </p:sp>
      <p:sp>
        <p:nvSpPr>
          <p:cNvPr id="6" name="5 Rectángulo"/>
          <p:cNvSpPr/>
          <p:nvPr/>
        </p:nvSpPr>
        <p:spPr>
          <a:xfrm>
            <a:off x="1403648" y="6488668"/>
            <a:ext cx="7524328" cy="369332"/>
          </a:xfrm>
          <a:prstGeom prst="rect">
            <a:avLst/>
          </a:prstGeom>
        </p:spPr>
        <p:txBody>
          <a:bodyPr wrap="square">
            <a:spAutoFit/>
          </a:bodyPr>
          <a:lstStyle/>
          <a:p>
            <a:r>
              <a:rPr lang="es-ES" dirty="0">
                <a:hlinkClick r:id="rId3"/>
              </a:rPr>
              <a:t>https://www.youtube.com/watch?v=Clg1IbQ7sNY</a:t>
            </a:r>
            <a:endParaRPr lang="es-ES" dirty="0"/>
          </a:p>
        </p:txBody>
      </p:sp>
    </p:spTree>
    <p:extLst>
      <p:ext uri="{BB962C8B-B14F-4D97-AF65-F5344CB8AC3E}">
        <p14:creationId xmlns:p14="http://schemas.microsoft.com/office/powerpoint/2010/main" val="1073569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G_4221.JPG"/>
          <p:cNvPicPr>
            <a:picLocks noGrp="1" noChangeAspect="1"/>
          </p:cNvPicPr>
          <p:nvPr isPhoto="1"/>
        </p:nvPicPr>
        <p:blipFill>
          <a:blip r:embed="rId2" cstate="print">
            <a:lum/>
          </a:blip>
          <a:stretch>
            <a:fillRect/>
          </a:stretch>
        </p:blipFill>
        <p:spPr>
          <a:xfrm>
            <a:off x="1252538" y="685800"/>
            <a:ext cx="6638925" cy="5486400"/>
          </a:xfrm>
          <a:prstGeom prst="rect">
            <a:avLst/>
          </a:prstGeom>
          <a:noFill/>
          <a:ln>
            <a:noFill/>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525464" y="217985"/>
            <a:ext cx="7266733" cy="830997"/>
          </a:xfrm>
          <a:prstGeom prst="rect">
            <a:avLst/>
          </a:prstGeom>
          <a:noFill/>
        </p:spPr>
        <p:txBody>
          <a:bodyPr wrap="none" rtlCol="0">
            <a:spAutoFit/>
          </a:bodyPr>
          <a:lstStyle/>
          <a:p>
            <a:r>
              <a:rPr lang="es-ES" sz="4800" dirty="0" err="1" smtClean="0"/>
              <a:t>Loke</a:t>
            </a:r>
            <a:r>
              <a:rPr lang="es-ES" sz="4800" dirty="0" smtClean="0"/>
              <a:t> (</a:t>
            </a:r>
            <a:r>
              <a:rPr lang="es-ES" sz="4800" dirty="0" err="1" smtClean="0"/>
              <a:t>Loki</a:t>
            </a:r>
            <a:r>
              <a:rPr lang="es-ES" sz="4800" dirty="0" smtClean="0"/>
              <a:t>), </a:t>
            </a:r>
            <a:r>
              <a:rPr lang="es-ES" sz="4800" dirty="0" err="1" smtClean="0"/>
              <a:t>déu</a:t>
            </a:r>
            <a:r>
              <a:rPr lang="es-ES" sz="4800" dirty="0" smtClean="0"/>
              <a:t> </a:t>
            </a:r>
            <a:r>
              <a:rPr lang="es-ES" sz="4800" dirty="0" err="1" smtClean="0"/>
              <a:t>malèfic</a:t>
            </a:r>
            <a:endParaRPr lang="es-ES" sz="4800" dirty="0"/>
          </a:p>
        </p:txBody>
      </p:sp>
      <p:sp>
        <p:nvSpPr>
          <p:cNvPr id="4" name="3 CuadroTexto"/>
          <p:cNvSpPr txBox="1"/>
          <p:nvPr/>
        </p:nvSpPr>
        <p:spPr>
          <a:xfrm>
            <a:off x="525464" y="1556792"/>
            <a:ext cx="2966416" cy="2246769"/>
          </a:xfrm>
          <a:prstGeom prst="rect">
            <a:avLst/>
          </a:prstGeom>
          <a:noFill/>
        </p:spPr>
        <p:txBody>
          <a:bodyPr wrap="square" rtlCol="0">
            <a:spAutoFit/>
          </a:bodyPr>
          <a:lstStyle/>
          <a:p>
            <a:r>
              <a:rPr lang="es-ES" sz="2000" dirty="0" err="1" smtClean="0"/>
              <a:t>Loke</a:t>
            </a:r>
            <a:r>
              <a:rPr lang="es-ES" sz="2000" dirty="0" smtClean="0"/>
              <a:t>, </a:t>
            </a:r>
            <a:r>
              <a:rPr lang="es-ES" sz="2000" dirty="0" err="1" smtClean="0"/>
              <a:t>déu</a:t>
            </a:r>
            <a:r>
              <a:rPr lang="es-ES" sz="2000" dirty="0" smtClean="0"/>
              <a:t> del </a:t>
            </a:r>
            <a:r>
              <a:rPr lang="es-ES" sz="2000" dirty="0" err="1" smtClean="0"/>
              <a:t>foc</a:t>
            </a:r>
            <a:r>
              <a:rPr lang="es-ES" sz="2000" dirty="0" smtClean="0"/>
              <a:t>, </a:t>
            </a:r>
            <a:r>
              <a:rPr lang="es-ES" sz="2000" dirty="0" err="1" smtClean="0"/>
              <a:t>és</a:t>
            </a:r>
            <a:r>
              <a:rPr lang="es-ES" sz="2000" dirty="0" smtClean="0"/>
              <a:t> </a:t>
            </a:r>
            <a:r>
              <a:rPr lang="es-ES" sz="2000" dirty="0" err="1" smtClean="0"/>
              <a:t>pèrfid</a:t>
            </a:r>
            <a:r>
              <a:rPr lang="es-ES" sz="2000" dirty="0" smtClean="0"/>
              <a:t> i </a:t>
            </a:r>
            <a:r>
              <a:rPr lang="es-ES" sz="2000" dirty="0" err="1" smtClean="0"/>
              <a:t>malèfic</a:t>
            </a:r>
            <a:r>
              <a:rPr lang="es-ES" sz="2000" dirty="0" smtClean="0"/>
              <a:t>.</a:t>
            </a:r>
          </a:p>
          <a:p>
            <a:r>
              <a:rPr lang="es-ES" sz="2000" dirty="0" smtClean="0"/>
              <a:t>Es </a:t>
            </a:r>
            <a:r>
              <a:rPr lang="es-ES" sz="2000" dirty="0" err="1" smtClean="0"/>
              <a:t>riu</a:t>
            </a:r>
            <a:r>
              <a:rPr lang="es-ES" sz="2000" dirty="0" smtClean="0"/>
              <a:t> del </a:t>
            </a:r>
            <a:r>
              <a:rPr lang="es-ES" sz="2000" dirty="0" err="1" smtClean="0"/>
              <a:t>bé</a:t>
            </a:r>
            <a:r>
              <a:rPr lang="es-ES" sz="2000" dirty="0" smtClean="0"/>
              <a:t> i del mal.</a:t>
            </a:r>
          </a:p>
          <a:p>
            <a:r>
              <a:rPr lang="es-ES" sz="2000" dirty="0" err="1" smtClean="0"/>
              <a:t>És</a:t>
            </a:r>
            <a:r>
              <a:rPr lang="es-ES" sz="2000" dirty="0" smtClean="0"/>
              <a:t> </a:t>
            </a:r>
            <a:r>
              <a:rPr lang="es-ES" sz="2000" dirty="0" err="1" smtClean="0"/>
              <a:t>fill</a:t>
            </a:r>
            <a:r>
              <a:rPr lang="es-ES" sz="2000" dirty="0" smtClean="0"/>
              <a:t> </a:t>
            </a:r>
            <a:r>
              <a:rPr lang="es-ES" sz="2000" dirty="0" err="1" smtClean="0"/>
              <a:t>d’un</a:t>
            </a:r>
            <a:r>
              <a:rPr lang="es-ES" sz="2000" dirty="0" smtClean="0"/>
              <a:t> </a:t>
            </a:r>
            <a:r>
              <a:rPr lang="es-ES" sz="2000" dirty="0" err="1" smtClean="0"/>
              <a:t>gegant</a:t>
            </a:r>
            <a:r>
              <a:rPr lang="es-ES" sz="2000" dirty="0" smtClean="0"/>
              <a:t> i li agrada </a:t>
            </a:r>
            <a:r>
              <a:rPr lang="es-ES" sz="2000" dirty="0" err="1" smtClean="0"/>
              <a:t>enganyar</a:t>
            </a:r>
            <a:r>
              <a:rPr lang="es-ES" sz="2000" dirty="0" smtClean="0"/>
              <a:t> </a:t>
            </a:r>
            <a:r>
              <a:rPr lang="es-ES" sz="2000" dirty="0" err="1" smtClean="0"/>
              <a:t>tothom</a:t>
            </a:r>
            <a:r>
              <a:rPr lang="es-ES" sz="2000" dirty="0" smtClean="0"/>
              <a:t>, </a:t>
            </a:r>
            <a:r>
              <a:rPr lang="es-ES" sz="2000" dirty="0" err="1" smtClean="0"/>
              <a:t>inclosos</a:t>
            </a:r>
            <a:r>
              <a:rPr lang="es-ES" sz="2000" dirty="0" smtClean="0"/>
              <a:t> </a:t>
            </a:r>
            <a:r>
              <a:rPr lang="es-ES" sz="2000" dirty="0" err="1" smtClean="0"/>
              <a:t>els</a:t>
            </a:r>
            <a:r>
              <a:rPr lang="es-ES" sz="2000" dirty="0" smtClean="0"/>
              <a:t> </a:t>
            </a:r>
            <a:r>
              <a:rPr lang="es-ES" sz="2000" dirty="0" err="1" smtClean="0"/>
              <a:t>seus</a:t>
            </a:r>
            <a:r>
              <a:rPr lang="es-ES" sz="2000" dirty="0" smtClean="0"/>
              <a:t> </a:t>
            </a:r>
            <a:r>
              <a:rPr lang="es-ES" sz="2000" dirty="0" err="1" smtClean="0"/>
              <a:t>amics</a:t>
            </a:r>
            <a:r>
              <a:rPr lang="es-ES" sz="2000" dirty="0" smtClean="0"/>
              <a:t>.</a:t>
            </a:r>
          </a:p>
        </p:txBody>
      </p:sp>
      <p:pic>
        <p:nvPicPr>
          <p:cNvPr id="2" name="1 Imagen" descr="IMG_4223.JPG"/>
          <p:cNvPicPr>
            <a:picLocks noGrp="1" noChangeAspect="1"/>
          </p:cNvPicPr>
          <p:nvPr isPhoto="1"/>
        </p:nvPicPr>
        <p:blipFill>
          <a:blip r:embed="rId2" cstate="print">
            <a:lum/>
          </a:blip>
          <a:stretch>
            <a:fillRect/>
          </a:stretch>
        </p:blipFill>
        <p:spPr>
          <a:xfrm>
            <a:off x="607809" y="1196752"/>
            <a:ext cx="6950075" cy="5486400"/>
          </a:xfrm>
          <a:prstGeom prst="rect">
            <a:avLst/>
          </a:prstGeom>
          <a:noFill/>
          <a:ln>
            <a:noFill/>
          </a:ln>
        </p:spPr>
      </p:pic>
      <p:pic>
        <p:nvPicPr>
          <p:cNvPr id="5" name="4 Imagen" descr="IMG_4223.JPG"/>
          <p:cNvPicPr>
            <a:picLocks noGrp="1" noChangeAspect="1"/>
          </p:cNvPicPr>
          <p:nvPr isPhoto="1"/>
        </p:nvPicPr>
        <p:blipFill rotWithShape="1">
          <a:blip r:embed="rId2" cstate="print">
            <a:lum/>
          </a:blip>
          <a:srcRect l="56904" t="56592"/>
          <a:stretch/>
        </p:blipFill>
        <p:spPr>
          <a:xfrm>
            <a:off x="4550514" y="4301613"/>
            <a:ext cx="2995232" cy="238153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G_4227.JPG"/>
          <p:cNvPicPr>
            <a:picLocks noGrp="1" noChangeAspect="1"/>
          </p:cNvPicPr>
          <p:nvPr isPhoto="1"/>
        </p:nvPicPr>
        <p:blipFill>
          <a:blip r:embed="rId2" cstate="print">
            <a:lum/>
          </a:blip>
          <a:stretch>
            <a:fillRect/>
          </a:stretch>
        </p:blipFill>
        <p:spPr>
          <a:xfrm>
            <a:off x="3316659" y="4149080"/>
            <a:ext cx="3374777" cy="2431359"/>
          </a:xfrm>
          <a:prstGeom prst="rect">
            <a:avLst/>
          </a:prstGeom>
          <a:noFill/>
          <a:ln>
            <a:noFill/>
          </a:ln>
        </p:spPr>
      </p:pic>
      <p:sp>
        <p:nvSpPr>
          <p:cNvPr id="3" name="2 CuadroTexto"/>
          <p:cNvSpPr txBox="1"/>
          <p:nvPr/>
        </p:nvSpPr>
        <p:spPr>
          <a:xfrm>
            <a:off x="755576" y="332656"/>
            <a:ext cx="7848872" cy="400110"/>
          </a:xfrm>
          <a:prstGeom prst="rect">
            <a:avLst/>
          </a:prstGeom>
          <a:noFill/>
        </p:spPr>
        <p:txBody>
          <a:bodyPr wrap="square" rtlCol="0">
            <a:spAutoFit/>
          </a:bodyPr>
          <a:lstStyle/>
          <a:p>
            <a:r>
              <a:rPr lang="es-ES" sz="2000" dirty="0" err="1" smtClean="0"/>
              <a:t>Loke</a:t>
            </a:r>
            <a:r>
              <a:rPr lang="es-ES" sz="2000" dirty="0" smtClean="0"/>
              <a:t> va ser responsable de la </a:t>
            </a:r>
            <a:r>
              <a:rPr lang="es-ES" sz="2000" dirty="0" err="1" smtClean="0"/>
              <a:t>mort</a:t>
            </a:r>
            <a:r>
              <a:rPr lang="es-ES" sz="2000" dirty="0" smtClean="0"/>
              <a:t> del </a:t>
            </a:r>
            <a:r>
              <a:rPr lang="es-ES" sz="2000" dirty="0" err="1" smtClean="0"/>
              <a:t>fill</a:t>
            </a:r>
            <a:r>
              <a:rPr lang="es-ES" sz="2000" dirty="0" smtClean="0"/>
              <a:t> </a:t>
            </a:r>
            <a:r>
              <a:rPr lang="es-ES" sz="2000" dirty="0" err="1" smtClean="0"/>
              <a:t>favorit</a:t>
            </a:r>
            <a:r>
              <a:rPr lang="es-ES" sz="2000" dirty="0" smtClean="0"/>
              <a:t> </a:t>
            </a:r>
            <a:r>
              <a:rPr lang="es-ES" sz="2000" dirty="0" err="1" smtClean="0"/>
              <a:t>d’Odin</a:t>
            </a:r>
            <a:r>
              <a:rPr lang="es-ES" sz="2000" dirty="0" smtClean="0"/>
              <a:t>: </a:t>
            </a:r>
            <a:r>
              <a:rPr lang="es-ES" sz="2000" dirty="0" err="1" smtClean="0"/>
              <a:t>Baldr</a:t>
            </a:r>
            <a:r>
              <a:rPr lang="es-ES" sz="2000" dirty="0" smtClean="0"/>
              <a:t>.</a:t>
            </a:r>
            <a:endParaRPr lang="es-ES" sz="2000" dirty="0"/>
          </a:p>
        </p:txBody>
      </p:sp>
      <p:sp>
        <p:nvSpPr>
          <p:cNvPr id="4" name="3 CuadroTexto"/>
          <p:cNvSpPr txBox="1"/>
          <p:nvPr/>
        </p:nvSpPr>
        <p:spPr>
          <a:xfrm>
            <a:off x="759941" y="802144"/>
            <a:ext cx="7848872" cy="707886"/>
          </a:xfrm>
          <a:prstGeom prst="rect">
            <a:avLst/>
          </a:prstGeom>
          <a:noFill/>
        </p:spPr>
        <p:txBody>
          <a:bodyPr wrap="square" rtlCol="0">
            <a:spAutoFit/>
          </a:bodyPr>
          <a:lstStyle/>
          <a:p>
            <a:r>
              <a:rPr lang="es-ES" sz="2000" dirty="0" err="1" smtClean="0"/>
              <a:t>Loke</a:t>
            </a:r>
            <a:r>
              <a:rPr lang="es-ES" sz="2000" dirty="0" smtClean="0"/>
              <a:t> va </a:t>
            </a:r>
            <a:r>
              <a:rPr lang="es-ES" sz="2000" dirty="0" err="1" smtClean="0"/>
              <a:t>fer</a:t>
            </a:r>
            <a:r>
              <a:rPr lang="es-ES" sz="2000" dirty="0" smtClean="0"/>
              <a:t> que el </a:t>
            </a:r>
            <a:r>
              <a:rPr lang="es-ES" sz="2000" dirty="0" err="1" smtClean="0"/>
              <a:t>germà</a:t>
            </a:r>
            <a:r>
              <a:rPr lang="es-ES" sz="2000" dirty="0" smtClean="0"/>
              <a:t> </a:t>
            </a:r>
            <a:r>
              <a:rPr lang="es-ES" sz="2000" dirty="0" err="1" smtClean="0"/>
              <a:t>cec</a:t>
            </a:r>
            <a:r>
              <a:rPr lang="es-ES" sz="2000" dirty="0" smtClean="0"/>
              <a:t> de </a:t>
            </a:r>
            <a:r>
              <a:rPr lang="es-ES" sz="2000" dirty="0" err="1" smtClean="0"/>
              <a:t>Baldr</a:t>
            </a:r>
            <a:r>
              <a:rPr lang="es-ES" sz="2000" dirty="0" smtClean="0"/>
              <a:t>, </a:t>
            </a:r>
            <a:r>
              <a:rPr lang="es-ES" sz="2000" dirty="0" err="1" smtClean="0"/>
              <a:t>Hödr</a:t>
            </a:r>
            <a:r>
              <a:rPr lang="es-ES" sz="2000" dirty="0" smtClean="0"/>
              <a:t>, li </a:t>
            </a:r>
            <a:r>
              <a:rPr lang="es-ES" sz="2000" dirty="0" err="1" smtClean="0"/>
              <a:t>disparés</a:t>
            </a:r>
            <a:r>
              <a:rPr lang="es-ES" sz="2000" dirty="0" smtClean="0"/>
              <a:t> una </a:t>
            </a:r>
            <a:r>
              <a:rPr lang="es-ES" sz="2000" dirty="0" err="1" smtClean="0"/>
              <a:t>fletxa</a:t>
            </a:r>
            <a:r>
              <a:rPr lang="es-ES" sz="2000" dirty="0" smtClean="0"/>
              <a:t> de </a:t>
            </a:r>
            <a:r>
              <a:rPr lang="es-ES" sz="2000" dirty="0" err="1" smtClean="0"/>
              <a:t>vesc</a:t>
            </a:r>
            <a:r>
              <a:rPr lang="es-ES" sz="2000" dirty="0" smtClean="0"/>
              <a:t>.</a:t>
            </a:r>
            <a:endParaRPr lang="es-ES" sz="2000" dirty="0"/>
          </a:p>
        </p:txBody>
      </p:sp>
      <p:sp>
        <p:nvSpPr>
          <p:cNvPr id="5" name="4 CuadroTexto"/>
          <p:cNvSpPr txBox="1"/>
          <p:nvPr/>
        </p:nvSpPr>
        <p:spPr>
          <a:xfrm>
            <a:off x="759941" y="1662980"/>
            <a:ext cx="6332339" cy="2246769"/>
          </a:xfrm>
          <a:prstGeom prst="rect">
            <a:avLst/>
          </a:prstGeom>
          <a:noFill/>
        </p:spPr>
        <p:txBody>
          <a:bodyPr wrap="square" rtlCol="0">
            <a:spAutoFit/>
          </a:bodyPr>
          <a:lstStyle/>
          <a:p>
            <a:r>
              <a:rPr lang="es-ES" sz="2000" dirty="0" err="1" smtClean="0"/>
              <a:t>Loke</a:t>
            </a:r>
            <a:r>
              <a:rPr lang="es-ES" sz="2000" dirty="0" smtClean="0"/>
              <a:t> va  </a:t>
            </a:r>
            <a:r>
              <a:rPr lang="es-ES" sz="2000" dirty="0" err="1" smtClean="0"/>
              <a:t>tenir</a:t>
            </a:r>
            <a:r>
              <a:rPr lang="es-ES" sz="2000" dirty="0" smtClean="0"/>
              <a:t> tres </a:t>
            </a:r>
            <a:r>
              <a:rPr lang="es-ES" sz="2000" dirty="0" err="1" smtClean="0"/>
              <a:t>fills</a:t>
            </a:r>
            <a:r>
              <a:rPr lang="es-ES" sz="2000" dirty="0" smtClean="0"/>
              <a:t> monstruosos de la </a:t>
            </a:r>
            <a:r>
              <a:rPr lang="es-ES" sz="2000" dirty="0" err="1" smtClean="0"/>
              <a:t>geganta</a:t>
            </a:r>
            <a:r>
              <a:rPr lang="es-ES" sz="2000" dirty="0" smtClean="0"/>
              <a:t> </a:t>
            </a:r>
            <a:r>
              <a:rPr lang="es-ES" sz="2000" dirty="0" err="1" smtClean="0"/>
              <a:t>Angerdoda</a:t>
            </a:r>
            <a:r>
              <a:rPr lang="es-ES" sz="2000" dirty="0" smtClean="0"/>
              <a:t>:</a:t>
            </a:r>
          </a:p>
          <a:p>
            <a:r>
              <a:rPr lang="es-ES" sz="2000" dirty="0" smtClean="0"/>
              <a:t>- Hela, una terrible </a:t>
            </a:r>
            <a:r>
              <a:rPr lang="es-ES" sz="2000" dirty="0" err="1" smtClean="0"/>
              <a:t>deesa</a:t>
            </a:r>
            <a:r>
              <a:rPr lang="es-ES" sz="2000" dirty="0" smtClean="0"/>
              <a:t> de </a:t>
            </a:r>
            <a:r>
              <a:rPr lang="es-ES" sz="2000" dirty="0" err="1" smtClean="0"/>
              <a:t>l’ombra</a:t>
            </a:r>
            <a:r>
              <a:rPr lang="es-ES" sz="2000" dirty="0" smtClean="0"/>
              <a:t>, </a:t>
            </a:r>
            <a:r>
              <a:rPr lang="es-ES" sz="2000" dirty="0" err="1" smtClean="0"/>
              <a:t>regna</a:t>
            </a:r>
            <a:r>
              <a:rPr lang="es-ES" sz="2000" dirty="0" smtClean="0"/>
              <a:t> de </a:t>
            </a:r>
            <a:r>
              <a:rPr lang="es-ES" sz="2000" dirty="0" err="1" smtClean="0"/>
              <a:t>l’infern</a:t>
            </a:r>
            <a:r>
              <a:rPr lang="es-ES" sz="2000" dirty="0" smtClean="0"/>
              <a:t> que du el </a:t>
            </a:r>
            <a:r>
              <a:rPr lang="es-ES" sz="2000" dirty="0" err="1" smtClean="0"/>
              <a:t>seu</a:t>
            </a:r>
            <a:r>
              <a:rPr lang="es-ES" sz="2000" dirty="0" smtClean="0"/>
              <a:t> </a:t>
            </a:r>
            <a:r>
              <a:rPr lang="es-ES" sz="2000" dirty="0" err="1" smtClean="0"/>
              <a:t>nom</a:t>
            </a:r>
            <a:r>
              <a:rPr lang="es-ES" sz="2000" dirty="0" smtClean="0"/>
              <a:t> (</a:t>
            </a:r>
            <a:r>
              <a:rPr lang="es-ES" sz="2000" dirty="0" err="1" smtClean="0"/>
              <a:t>Hel</a:t>
            </a:r>
            <a:r>
              <a:rPr lang="es-ES" sz="2000" dirty="0" smtClean="0"/>
              <a:t>).</a:t>
            </a:r>
          </a:p>
          <a:p>
            <a:r>
              <a:rPr lang="es-ES" sz="2000" dirty="0" smtClean="0"/>
              <a:t>- Una </a:t>
            </a:r>
            <a:r>
              <a:rPr lang="es-ES" sz="2000" dirty="0" err="1" smtClean="0"/>
              <a:t>serp</a:t>
            </a:r>
            <a:r>
              <a:rPr lang="es-ES" sz="2000" dirty="0" smtClean="0"/>
              <a:t> que </a:t>
            </a:r>
            <a:r>
              <a:rPr lang="es-ES" sz="2000" dirty="0" err="1" smtClean="0"/>
              <a:t>assetja</a:t>
            </a:r>
            <a:r>
              <a:rPr lang="es-ES" sz="2000" dirty="0" smtClean="0"/>
              <a:t> </a:t>
            </a:r>
            <a:r>
              <a:rPr lang="es-ES" sz="2000" dirty="0" err="1" smtClean="0"/>
              <a:t>els</a:t>
            </a:r>
            <a:r>
              <a:rPr lang="es-ES" sz="2000" dirty="0" smtClean="0"/>
              <a:t> </a:t>
            </a:r>
            <a:r>
              <a:rPr lang="es-ES" sz="2000" dirty="0" err="1" smtClean="0"/>
              <a:t>fons</a:t>
            </a:r>
            <a:r>
              <a:rPr lang="es-ES" sz="2000" dirty="0" smtClean="0"/>
              <a:t> </a:t>
            </a:r>
            <a:r>
              <a:rPr lang="es-ES" sz="2000" dirty="0" err="1" smtClean="0"/>
              <a:t>marins</a:t>
            </a:r>
            <a:r>
              <a:rPr lang="es-ES" sz="2000" dirty="0" smtClean="0"/>
              <a:t>.</a:t>
            </a:r>
          </a:p>
          <a:p>
            <a:r>
              <a:rPr lang="es-ES" sz="2000" dirty="0" smtClean="0"/>
              <a:t>- </a:t>
            </a:r>
            <a:r>
              <a:rPr lang="es-ES" sz="2000" dirty="0" err="1" smtClean="0"/>
              <a:t>Fenrhir</a:t>
            </a:r>
            <a:r>
              <a:rPr lang="es-ES" sz="2000" dirty="0" smtClean="0"/>
              <a:t>, un </a:t>
            </a:r>
            <a:r>
              <a:rPr lang="es-ES" sz="2000" dirty="0" err="1" smtClean="0"/>
              <a:t>llop</a:t>
            </a:r>
            <a:r>
              <a:rPr lang="es-ES" sz="2000" dirty="0" smtClean="0"/>
              <a:t> tan </a:t>
            </a:r>
            <a:r>
              <a:rPr lang="es-ES" sz="2000" dirty="0" err="1" smtClean="0"/>
              <a:t>perillós</a:t>
            </a:r>
            <a:r>
              <a:rPr lang="es-ES" sz="2000" dirty="0" smtClean="0"/>
              <a:t> </a:t>
            </a:r>
            <a:r>
              <a:rPr lang="es-ES" sz="2000" dirty="0" smtClean="0"/>
              <a:t>que </a:t>
            </a:r>
            <a:r>
              <a:rPr lang="es-ES" sz="2000" dirty="0" err="1" smtClean="0"/>
              <a:t>els</a:t>
            </a:r>
            <a:r>
              <a:rPr lang="es-ES" sz="2000" dirty="0" smtClean="0"/>
              <a:t> </a:t>
            </a:r>
            <a:r>
              <a:rPr lang="es-ES" sz="2000" dirty="0" err="1" smtClean="0"/>
              <a:t>déus</a:t>
            </a:r>
            <a:r>
              <a:rPr lang="es-ES" sz="2000" dirty="0" smtClean="0"/>
              <a:t> han de </a:t>
            </a:r>
            <a:r>
              <a:rPr lang="es-ES" sz="2000" dirty="0" err="1" smtClean="0"/>
              <a:t>tenir-ho</a:t>
            </a:r>
            <a:r>
              <a:rPr lang="es-ES" sz="2000" dirty="0" smtClean="0"/>
              <a:t> </a:t>
            </a:r>
            <a:r>
              <a:rPr lang="es-ES" sz="2000" dirty="0" err="1" smtClean="0"/>
              <a:t>lligat</a:t>
            </a:r>
            <a:r>
              <a:rPr lang="es-ES" sz="2000" dirty="0" smtClean="0"/>
              <a:t>.</a:t>
            </a:r>
            <a:endParaRPr lang="es-ES" sz="2000" dirty="0"/>
          </a:p>
        </p:txBody>
      </p:sp>
      <p:pic>
        <p:nvPicPr>
          <p:cNvPr id="6" name="5 Imagen" descr="IMG_4229.JPG"/>
          <p:cNvPicPr>
            <a:picLocks noGrp="1" noChangeAspect="1"/>
          </p:cNvPicPr>
          <p:nvPr isPhoto="1"/>
        </p:nvPicPr>
        <p:blipFill rotWithShape="1">
          <a:blip r:embed="rId3" cstate="print">
            <a:lum/>
          </a:blip>
          <a:srcRect l="79373" t="856" b="-1"/>
          <a:stretch/>
        </p:blipFill>
        <p:spPr>
          <a:xfrm>
            <a:off x="7418612" y="1141005"/>
            <a:ext cx="1488952" cy="5439434"/>
          </a:xfrm>
          <a:prstGeom prst="rect">
            <a:avLst/>
          </a:prstGeom>
          <a:noFill/>
          <a:ln>
            <a:noFill/>
          </a:ln>
        </p:spPr>
      </p:pic>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7544" y="4172956"/>
            <a:ext cx="2407483" cy="24074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404664"/>
            <a:ext cx="5543493" cy="31043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1960" y="3671210"/>
            <a:ext cx="4246240" cy="28880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991315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1102286" y="297292"/>
            <a:ext cx="5028941" cy="830997"/>
          </a:xfrm>
          <a:prstGeom prst="rect">
            <a:avLst/>
          </a:prstGeom>
          <a:noFill/>
        </p:spPr>
        <p:txBody>
          <a:bodyPr wrap="none" rtlCol="0">
            <a:spAutoFit/>
          </a:bodyPr>
          <a:lstStyle/>
          <a:p>
            <a:r>
              <a:rPr lang="es-ES" sz="4800" dirty="0" smtClean="0"/>
              <a:t>Thor, </a:t>
            </a:r>
            <a:r>
              <a:rPr lang="es-ES" sz="4800" dirty="0" err="1" smtClean="0"/>
              <a:t>déu</a:t>
            </a:r>
            <a:r>
              <a:rPr lang="es-ES" sz="4800" dirty="0" smtClean="0"/>
              <a:t> del </a:t>
            </a:r>
            <a:r>
              <a:rPr lang="es-ES" sz="4800" dirty="0" err="1" smtClean="0"/>
              <a:t>tro</a:t>
            </a:r>
            <a:endParaRPr lang="es-ES" sz="4800" dirty="0"/>
          </a:p>
        </p:txBody>
      </p:sp>
      <p:sp>
        <p:nvSpPr>
          <p:cNvPr id="4" name="3 CuadroTexto"/>
          <p:cNvSpPr txBox="1"/>
          <p:nvPr/>
        </p:nvSpPr>
        <p:spPr>
          <a:xfrm>
            <a:off x="1102286" y="1412776"/>
            <a:ext cx="2966416" cy="3785652"/>
          </a:xfrm>
          <a:prstGeom prst="rect">
            <a:avLst/>
          </a:prstGeom>
          <a:noFill/>
        </p:spPr>
        <p:txBody>
          <a:bodyPr wrap="square" rtlCol="0">
            <a:spAutoFit/>
          </a:bodyPr>
          <a:lstStyle/>
          <a:p>
            <a:r>
              <a:rPr lang="es-ES" sz="2000" dirty="0" smtClean="0"/>
              <a:t>El </a:t>
            </a:r>
            <a:r>
              <a:rPr lang="es-ES" sz="2000" dirty="0" err="1" smtClean="0"/>
              <a:t>déu</a:t>
            </a:r>
            <a:r>
              <a:rPr lang="es-ES" sz="2000" dirty="0" smtClean="0"/>
              <a:t> del </a:t>
            </a:r>
            <a:r>
              <a:rPr lang="es-ES" sz="2000" dirty="0" err="1" smtClean="0"/>
              <a:t>tro</a:t>
            </a:r>
            <a:r>
              <a:rPr lang="es-ES" sz="2000" dirty="0" smtClean="0"/>
              <a:t>, </a:t>
            </a:r>
            <a:r>
              <a:rPr lang="es-ES" sz="2000" dirty="0" err="1" smtClean="0"/>
              <a:t>dels</a:t>
            </a:r>
            <a:r>
              <a:rPr lang="es-ES" sz="2000" dirty="0" smtClean="0"/>
              <a:t> </a:t>
            </a:r>
            <a:r>
              <a:rPr lang="es-ES" sz="2000" dirty="0" err="1" smtClean="0"/>
              <a:t>vents</a:t>
            </a:r>
            <a:r>
              <a:rPr lang="es-ES" sz="2000" dirty="0" smtClean="0"/>
              <a:t> i de la </a:t>
            </a:r>
            <a:r>
              <a:rPr lang="es-ES" sz="2000" dirty="0" err="1" smtClean="0"/>
              <a:t>pluja</a:t>
            </a:r>
            <a:r>
              <a:rPr lang="es-ES" sz="2000" dirty="0" smtClean="0"/>
              <a:t> </a:t>
            </a:r>
            <a:r>
              <a:rPr lang="es-ES" sz="2000" dirty="0" err="1" smtClean="0"/>
              <a:t>és</a:t>
            </a:r>
            <a:r>
              <a:rPr lang="es-ES" sz="2000" dirty="0" smtClean="0"/>
              <a:t> Thor.</a:t>
            </a:r>
          </a:p>
          <a:p>
            <a:r>
              <a:rPr lang="es-ES" sz="2000" dirty="0" err="1" smtClean="0"/>
              <a:t>Com</a:t>
            </a:r>
            <a:r>
              <a:rPr lang="es-ES" sz="2000" dirty="0" smtClean="0"/>
              <a:t> que la </a:t>
            </a:r>
            <a:r>
              <a:rPr lang="es-ES" sz="2000" dirty="0" err="1" smtClean="0"/>
              <a:t>pluja</a:t>
            </a:r>
            <a:r>
              <a:rPr lang="es-ES" sz="2000" dirty="0" smtClean="0"/>
              <a:t> </a:t>
            </a:r>
            <a:r>
              <a:rPr lang="es-ES" sz="2000" dirty="0" err="1" smtClean="0"/>
              <a:t>afavoreix</a:t>
            </a:r>
            <a:r>
              <a:rPr lang="es-ES" sz="2000" dirty="0" smtClean="0"/>
              <a:t> les </a:t>
            </a:r>
            <a:r>
              <a:rPr lang="es-ES" sz="2000" dirty="0" err="1" smtClean="0"/>
              <a:t>collites</a:t>
            </a:r>
            <a:r>
              <a:rPr lang="es-ES" sz="2000" dirty="0" smtClean="0"/>
              <a:t>, també Thor </a:t>
            </a:r>
            <a:r>
              <a:rPr lang="es-ES" sz="2000" dirty="0" err="1" smtClean="0"/>
              <a:t>és</a:t>
            </a:r>
            <a:r>
              <a:rPr lang="es-ES" sz="2000" dirty="0" smtClean="0"/>
              <a:t> el </a:t>
            </a:r>
            <a:r>
              <a:rPr lang="es-ES" sz="2000" dirty="0" err="1" smtClean="0"/>
              <a:t>déu</a:t>
            </a:r>
            <a:r>
              <a:rPr lang="es-ES" sz="2000" dirty="0" smtClean="0"/>
              <a:t> de la </a:t>
            </a:r>
            <a:r>
              <a:rPr lang="es-ES" sz="2000" dirty="0" err="1" smtClean="0"/>
              <a:t>fertilitat</a:t>
            </a:r>
            <a:r>
              <a:rPr lang="es-ES" sz="2000" dirty="0" smtClean="0"/>
              <a:t>.</a:t>
            </a:r>
          </a:p>
          <a:p>
            <a:r>
              <a:rPr lang="es-ES" sz="2000" dirty="0" err="1" smtClean="0"/>
              <a:t>És</a:t>
            </a:r>
            <a:r>
              <a:rPr lang="es-ES" sz="2000" dirty="0" smtClean="0"/>
              <a:t> </a:t>
            </a:r>
            <a:r>
              <a:rPr lang="es-ES" sz="2000" dirty="0" err="1" smtClean="0"/>
              <a:t>molt</a:t>
            </a:r>
            <a:r>
              <a:rPr lang="es-ES" sz="2000" dirty="0" smtClean="0"/>
              <a:t> popular.</a:t>
            </a:r>
          </a:p>
          <a:p>
            <a:r>
              <a:rPr lang="es-ES" sz="2000" dirty="0" err="1" smtClean="0"/>
              <a:t>Gràcies</a:t>
            </a:r>
            <a:r>
              <a:rPr lang="es-ES" sz="2000" dirty="0" smtClean="0"/>
              <a:t> a la </a:t>
            </a:r>
            <a:r>
              <a:rPr lang="es-ES" sz="2000" dirty="0" err="1" smtClean="0"/>
              <a:t>seva</a:t>
            </a:r>
            <a:r>
              <a:rPr lang="es-ES" sz="2000" dirty="0" smtClean="0"/>
              <a:t> </a:t>
            </a:r>
            <a:r>
              <a:rPr lang="es-ES" sz="2000" dirty="0" err="1" smtClean="0"/>
              <a:t>força</a:t>
            </a:r>
            <a:r>
              <a:rPr lang="es-ES" sz="2000" dirty="0" smtClean="0"/>
              <a:t>, </a:t>
            </a:r>
            <a:r>
              <a:rPr lang="es-ES" sz="2000" dirty="0" err="1" smtClean="0"/>
              <a:t>és</a:t>
            </a:r>
            <a:r>
              <a:rPr lang="es-ES" sz="2000" dirty="0" smtClean="0"/>
              <a:t> el protector </a:t>
            </a:r>
            <a:r>
              <a:rPr lang="es-ES" sz="2000" dirty="0" err="1" smtClean="0"/>
              <a:t>dels</a:t>
            </a:r>
            <a:r>
              <a:rPr lang="es-ES" sz="2000" dirty="0" smtClean="0"/>
              <a:t> </a:t>
            </a:r>
            <a:r>
              <a:rPr lang="es-ES" sz="2000" dirty="0" err="1" smtClean="0"/>
              <a:t>déus</a:t>
            </a:r>
            <a:r>
              <a:rPr lang="es-ES" sz="2000" dirty="0" smtClean="0"/>
              <a:t> i </a:t>
            </a:r>
            <a:r>
              <a:rPr lang="es-ES" sz="2000" dirty="0" err="1" smtClean="0"/>
              <a:t>l’enemic</a:t>
            </a:r>
            <a:r>
              <a:rPr lang="es-ES" sz="2000" dirty="0" smtClean="0"/>
              <a:t> </a:t>
            </a:r>
            <a:r>
              <a:rPr lang="es-ES" sz="2000" dirty="0" err="1" smtClean="0"/>
              <a:t>dels</a:t>
            </a:r>
            <a:r>
              <a:rPr lang="es-ES" sz="2000" dirty="0" smtClean="0"/>
              <a:t> </a:t>
            </a:r>
            <a:r>
              <a:rPr lang="es-ES" sz="2000" dirty="0" err="1" smtClean="0"/>
              <a:t>gegants</a:t>
            </a:r>
            <a:r>
              <a:rPr lang="es-ES" sz="2000" dirty="0" smtClean="0"/>
              <a:t>.</a:t>
            </a:r>
          </a:p>
        </p:txBody>
      </p:sp>
      <p:pic>
        <p:nvPicPr>
          <p:cNvPr id="2" name="1 Imagen" descr="IMG_4228.JPG"/>
          <p:cNvPicPr>
            <a:picLocks noGrp="1" noChangeAspect="1"/>
          </p:cNvPicPr>
          <p:nvPr isPhoto="1"/>
        </p:nvPicPr>
        <p:blipFill>
          <a:blip r:embed="rId2" cstate="print">
            <a:lum/>
          </a:blip>
          <a:stretch>
            <a:fillRect/>
          </a:stretch>
        </p:blipFill>
        <p:spPr>
          <a:xfrm>
            <a:off x="1102286" y="1288252"/>
            <a:ext cx="6894513" cy="54864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871538"/>
            <a:ext cx="7620000" cy="5114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04965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285875"/>
            <a:ext cx="7620000" cy="428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4539875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descr="IMG_4229.JPG"/>
          <p:cNvPicPr>
            <a:picLocks noGrp="1" noChangeAspect="1"/>
          </p:cNvPicPr>
          <p:nvPr isPhoto="1"/>
        </p:nvPicPr>
        <p:blipFill>
          <a:blip r:embed="rId2" cstate="print">
            <a:lum/>
          </a:blip>
          <a:stretch>
            <a:fillRect/>
          </a:stretch>
        </p:blipFill>
        <p:spPr>
          <a:xfrm>
            <a:off x="962025" y="685800"/>
            <a:ext cx="7218363" cy="5486400"/>
          </a:xfrm>
          <a:prstGeom prst="rect">
            <a:avLst/>
          </a:prstGeom>
          <a:noFill/>
          <a:ln>
            <a:noFill/>
          </a:ln>
        </p:spPr>
      </p:pic>
      <p:sp>
        <p:nvSpPr>
          <p:cNvPr id="3" name="2 CuadroTexto"/>
          <p:cNvSpPr txBox="1"/>
          <p:nvPr/>
        </p:nvSpPr>
        <p:spPr>
          <a:xfrm>
            <a:off x="962025" y="188640"/>
            <a:ext cx="7218363" cy="369332"/>
          </a:xfrm>
          <a:prstGeom prst="rect">
            <a:avLst/>
          </a:prstGeom>
          <a:noFill/>
        </p:spPr>
        <p:txBody>
          <a:bodyPr wrap="square" rtlCol="0">
            <a:spAutoFit/>
          </a:bodyPr>
          <a:lstStyle/>
          <a:p>
            <a:r>
              <a:rPr lang="es-ES" dirty="0" smtClean="0"/>
              <a:t>Thor i la </a:t>
            </a:r>
            <a:r>
              <a:rPr lang="es-ES" dirty="0" err="1" smtClean="0"/>
              <a:t>serp</a:t>
            </a:r>
            <a:r>
              <a:rPr lang="es-ES" dirty="0" smtClean="0"/>
              <a:t> marina.</a:t>
            </a:r>
            <a:endParaRPr lang="es-E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286000" y="2967335"/>
            <a:ext cx="4572000" cy="646331"/>
          </a:xfrm>
          <a:prstGeom prst="rect">
            <a:avLst/>
          </a:prstGeom>
        </p:spPr>
        <p:txBody>
          <a:bodyPr>
            <a:spAutoFit/>
          </a:bodyPr>
          <a:lstStyle/>
          <a:p>
            <a:r>
              <a:rPr lang="es-ES" dirty="0"/>
              <a:t>https://</a:t>
            </a:r>
            <a:r>
              <a:rPr lang="es-ES" dirty="0">
                <a:hlinkClick r:id="rId2"/>
              </a:rPr>
              <a:t>www.youtube.com/watch?v=Xd6djqBDi_Y</a:t>
            </a:r>
            <a:endParaRPr lang="es-ES" dirty="0"/>
          </a:p>
        </p:txBody>
      </p:sp>
    </p:spTree>
    <p:extLst>
      <p:ext uri="{BB962C8B-B14F-4D97-AF65-F5344CB8AC3E}">
        <p14:creationId xmlns:p14="http://schemas.microsoft.com/office/powerpoint/2010/main" val="93291006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Web The big myth">
            <a:hlinkClick r:id="rId2" tooltip="http://athena.atr.net/bigmyth/"/>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192" y="260350"/>
            <a:ext cx="2492971" cy="1730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1"/>
          <p:cNvSpPr>
            <a:spLocks noChangeArrowheads="1"/>
          </p:cNvSpPr>
          <p:nvPr/>
        </p:nvSpPr>
        <p:spPr bwMode="auto">
          <a:xfrm>
            <a:off x="1331913" y="981075"/>
            <a:ext cx="2930525" cy="584200"/>
          </a:xfrm>
          <a:prstGeom prst="rect">
            <a:avLst/>
          </a:prstGeom>
          <a:noFill/>
          <a:ln w="9525">
            <a:noFill/>
            <a:miter lim="800000"/>
            <a:headEnd/>
            <a:tailEnd/>
          </a:ln>
          <a:effectLst/>
        </p:spPr>
        <p:txBody>
          <a:bodyPr wrap="none" anchor="ctr">
            <a:spAutoFit/>
          </a:bodyPr>
          <a:lstStyle/>
          <a:p>
            <a:pPr algn="just" eaLnBrk="0" fontAlgn="base" hangingPunct="0">
              <a:spcBef>
                <a:spcPct val="0"/>
              </a:spcBef>
              <a:spcAft>
                <a:spcPct val="0"/>
              </a:spcAft>
              <a:tabLst>
                <a:tab pos="-457200" algn="l"/>
              </a:tabLst>
              <a:defRPr/>
            </a:pPr>
            <a:r>
              <a:rPr lang="en-GB" sz="3200" dirty="0">
                <a:solidFill>
                  <a:srgbClr val="DBF5F9">
                    <a:lumMod val="60000"/>
                    <a:lumOff val="40000"/>
                  </a:srgbClr>
                </a:solidFill>
                <a:ea typeface="Times New Roman" pitchFamily="18" charset="0"/>
                <a:cs typeface="Times New Roman" pitchFamily="18" charset="0"/>
              </a:rPr>
              <a:t>THE BIG MYTH</a:t>
            </a:r>
            <a:endParaRPr lang="en-GB" sz="3200" dirty="0">
              <a:solidFill>
                <a:srgbClr val="DBF5F9">
                  <a:lumMod val="60000"/>
                  <a:lumOff val="40000"/>
                </a:srgbClr>
              </a:solidFill>
              <a:cs typeface="Arial" charset="0"/>
            </a:endParaRPr>
          </a:p>
        </p:txBody>
      </p:sp>
      <p:sp>
        <p:nvSpPr>
          <p:cNvPr id="26628" name="4 Rectángulo"/>
          <p:cNvSpPr>
            <a:spLocks noChangeArrowheads="1"/>
          </p:cNvSpPr>
          <p:nvPr/>
        </p:nvSpPr>
        <p:spPr bwMode="auto">
          <a:xfrm>
            <a:off x="395288" y="1565275"/>
            <a:ext cx="84582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b="1" u="sng" dirty="0" smtClean="0">
                <a:solidFill>
                  <a:prstClr val="white"/>
                </a:solidFill>
                <a:latin typeface="Tahoma" pitchFamily="34" charset="0"/>
                <a:cs typeface="Arial" charset="0"/>
              </a:rPr>
              <a:t>The  Norse Creation Myth</a:t>
            </a:r>
            <a:r>
              <a:rPr lang="en-US" dirty="0" smtClean="0">
                <a:solidFill>
                  <a:prstClr val="white"/>
                </a:solidFill>
                <a:latin typeface="Tahoma" pitchFamily="34" charset="0"/>
                <a:cs typeface="Arial" charset="0"/>
              </a:rPr>
              <a:t/>
            </a:r>
            <a:br>
              <a:rPr lang="en-US" dirty="0" smtClean="0">
                <a:solidFill>
                  <a:prstClr val="white"/>
                </a:solidFill>
                <a:latin typeface="Tahoma" pitchFamily="34" charset="0"/>
                <a:cs typeface="Arial" charset="0"/>
              </a:rPr>
            </a:br>
            <a:r>
              <a:rPr lang="en-US" dirty="0" smtClean="0">
                <a:solidFill>
                  <a:prstClr val="white"/>
                </a:solidFill>
                <a:latin typeface="Tahoma" pitchFamily="34" charset="0"/>
                <a:cs typeface="Arial" charset="0"/>
              </a:rPr>
              <a:t/>
            </a:r>
            <a:br>
              <a:rPr lang="en-US" dirty="0" smtClean="0">
                <a:solidFill>
                  <a:prstClr val="white"/>
                </a:solidFill>
                <a:latin typeface="Tahoma" pitchFamily="34" charset="0"/>
                <a:cs typeface="Arial" charset="0"/>
              </a:rPr>
            </a:br>
            <a:r>
              <a:rPr lang="en-US" dirty="0" smtClean="0"/>
              <a:t>1. </a:t>
            </a:r>
            <a:r>
              <a:rPr lang="en-US" dirty="0" err="1" smtClean="0"/>
              <a:t>Ginnungagap</a:t>
            </a:r>
            <a:r>
              <a:rPr lang="en-US" dirty="0" smtClean="0"/>
              <a:t> was the great emptiness before there was a world, or any living things in it.</a:t>
            </a:r>
          </a:p>
          <a:p>
            <a:endParaRPr lang="es-ES" dirty="0" smtClean="0"/>
          </a:p>
          <a:p>
            <a:r>
              <a:rPr lang="en-US" dirty="0" smtClean="0"/>
              <a:t>2</a:t>
            </a:r>
            <a:r>
              <a:rPr lang="en-US" dirty="0"/>
              <a:t>. Far to the South of the </a:t>
            </a:r>
            <a:r>
              <a:rPr lang="en-US" dirty="0" err="1"/>
              <a:t>Ginnungagap</a:t>
            </a:r>
            <a:r>
              <a:rPr lang="en-US" dirty="0"/>
              <a:t> was the fiery realm of </a:t>
            </a:r>
            <a:r>
              <a:rPr lang="en-US" dirty="0" err="1"/>
              <a:t>Muspell</a:t>
            </a:r>
            <a:r>
              <a:rPr lang="en-US" dirty="0"/>
              <a:t>, with its long, hot rivers full of poison and vast lakes of fire. Nothing could grow in this burning realm</a:t>
            </a:r>
            <a:r>
              <a:rPr lang="en-US" dirty="0" smtClean="0"/>
              <a:t>.</a:t>
            </a:r>
          </a:p>
          <a:p>
            <a:endParaRPr lang="es-ES" dirty="0"/>
          </a:p>
          <a:p>
            <a:r>
              <a:rPr lang="en-US" dirty="0"/>
              <a:t>3. To the North was the dark and cold realm of </a:t>
            </a:r>
            <a:r>
              <a:rPr lang="en-US" dirty="0" err="1"/>
              <a:t>Niflheim</a:t>
            </a:r>
            <a:r>
              <a:rPr lang="en-US" dirty="0"/>
              <a:t>, where icy fountains spewed forth freezing rivers. Nothing could grow here either, for the sky was always dark and the mountains were blocks of solid ice</a:t>
            </a:r>
            <a:r>
              <a:rPr lang="en-US" dirty="0" smtClean="0"/>
              <a:t>.</a:t>
            </a:r>
          </a:p>
          <a:p>
            <a:endParaRPr lang="es-ES" dirty="0"/>
          </a:p>
          <a:p>
            <a:r>
              <a:rPr lang="en-US" dirty="0"/>
              <a:t>4. Slowly, over years and years and years, the fiery blasts from </a:t>
            </a:r>
            <a:r>
              <a:rPr lang="en-US" dirty="0" err="1"/>
              <a:t>Muspell</a:t>
            </a:r>
            <a:r>
              <a:rPr lang="en-US" dirty="0"/>
              <a:t> began to melt the icy mountains of </a:t>
            </a:r>
            <a:r>
              <a:rPr lang="en-US" dirty="0" err="1"/>
              <a:t>Niflheim</a:t>
            </a:r>
            <a:r>
              <a:rPr lang="en-US" dirty="0" smtClean="0"/>
              <a:t>.</a:t>
            </a:r>
          </a:p>
          <a:p>
            <a:endParaRPr lang="es-ES" dirty="0" smtClean="0"/>
          </a:p>
          <a:p>
            <a:r>
              <a:rPr lang="en-US" dirty="0" smtClean="0"/>
              <a:t>5</a:t>
            </a:r>
            <a:r>
              <a:rPr lang="en-US" dirty="0"/>
              <a:t>. Out of the melting ice, the giant </a:t>
            </a:r>
            <a:r>
              <a:rPr lang="en-US" dirty="0" err="1"/>
              <a:t>Ymir</a:t>
            </a:r>
            <a:r>
              <a:rPr lang="en-US" dirty="0"/>
              <a:t> emerged, the first being of the vast </a:t>
            </a:r>
            <a:r>
              <a:rPr lang="en-US" dirty="0" err="1"/>
              <a:t>Ginnungagap</a:t>
            </a:r>
            <a:r>
              <a:rPr lang="en-US" dirty="0" smtClean="0"/>
              <a:t>.</a:t>
            </a:r>
            <a:endParaRPr lang="es-ES" dirty="0" smtClean="0">
              <a:solidFill>
                <a:prstClr val="white"/>
              </a:solidFill>
              <a:latin typeface="Tahoma" pitchFamily="34" charset="0"/>
              <a:cs typeface="Arial" charset="0"/>
            </a:endParaRPr>
          </a:p>
        </p:txBody>
      </p:sp>
      <p:sp>
        <p:nvSpPr>
          <p:cNvPr id="6" name="5 Rectángulo"/>
          <p:cNvSpPr>
            <a:spLocks noChangeArrowheads="1"/>
          </p:cNvSpPr>
          <p:nvPr/>
        </p:nvSpPr>
        <p:spPr bwMode="auto">
          <a:xfrm>
            <a:off x="447164" y="2132856"/>
            <a:ext cx="8280400" cy="646331"/>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ca-ES" dirty="0"/>
              <a:t>1. </a:t>
            </a:r>
            <a:r>
              <a:rPr lang="ca-ES" dirty="0" err="1"/>
              <a:t>Ginnungagap</a:t>
            </a:r>
            <a:r>
              <a:rPr lang="ca-ES" dirty="0"/>
              <a:t> era el nom de la gran buidor abans que existís el món o cap ésser vivent.</a:t>
            </a:r>
            <a:endParaRPr lang="es-ES" dirty="0"/>
          </a:p>
        </p:txBody>
      </p:sp>
      <p:sp>
        <p:nvSpPr>
          <p:cNvPr id="7" name="6 Rectángulo"/>
          <p:cNvSpPr>
            <a:spLocks noChangeArrowheads="1"/>
          </p:cNvSpPr>
          <p:nvPr/>
        </p:nvSpPr>
        <p:spPr bwMode="auto">
          <a:xfrm>
            <a:off x="447164" y="2937718"/>
            <a:ext cx="8280400" cy="92333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ca-ES" dirty="0"/>
              <a:t>2. Molt lluny, al sud de </a:t>
            </a:r>
            <a:r>
              <a:rPr lang="ca-ES" dirty="0" err="1"/>
              <a:t>Ginnungagap</a:t>
            </a:r>
            <a:r>
              <a:rPr lang="ca-ES" dirty="0"/>
              <a:t>, hi havia l’ardent regne de </a:t>
            </a:r>
            <a:r>
              <a:rPr lang="ca-ES" dirty="0" err="1"/>
              <a:t>Muspell</a:t>
            </a:r>
            <a:r>
              <a:rPr lang="ca-ES" dirty="0"/>
              <a:t>, amb les seves extenses i fumejants ribes plenes de verí i amb enormes llacs de foc. Res no podia créixer en aquell reialme abrusador.</a:t>
            </a:r>
            <a:endParaRPr lang="es-ES" dirty="0"/>
          </a:p>
        </p:txBody>
      </p:sp>
      <p:sp>
        <p:nvSpPr>
          <p:cNvPr id="8" name="7 Rectángulo"/>
          <p:cNvSpPr>
            <a:spLocks noChangeArrowheads="1"/>
          </p:cNvSpPr>
          <p:nvPr/>
        </p:nvSpPr>
        <p:spPr bwMode="auto">
          <a:xfrm>
            <a:off x="440558" y="4005064"/>
            <a:ext cx="8280400" cy="92333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ca-ES" dirty="0"/>
              <a:t>3. Al nord es trobava el regne fosc i fred de </a:t>
            </a:r>
            <a:r>
              <a:rPr lang="ca-ES" dirty="0" err="1"/>
              <a:t>Niflheim</a:t>
            </a:r>
            <a:r>
              <a:rPr lang="ca-ES" dirty="0"/>
              <a:t>, on les fonts gelades feien sorgir rius de glaç. Res no podia créixer tampoc en aquell reialme, on tot era fosc i les muntanyes no eren més que grans blocs de gel.</a:t>
            </a:r>
            <a:endParaRPr lang="es-ES" dirty="0"/>
          </a:p>
        </p:txBody>
      </p:sp>
      <p:sp>
        <p:nvSpPr>
          <p:cNvPr id="9" name="8 Rectángulo"/>
          <p:cNvSpPr>
            <a:spLocks noChangeArrowheads="1"/>
          </p:cNvSpPr>
          <p:nvPr/>
        </p:nvSpPr>
        <p:spPr bwMode="auto">
          <a:xfrm>
            <a:off x="447164" y="5994491"/>
            <a:ext cx="8280400" cy="646331"/>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ca-ES" dirty="0"/>
              <a:t>5. D’entre el gel que es fonia, va emergir el gegant </a:t>
            </a:r>
            <a:r>
              <a:rPr lang="ca-ES" dirty="0" err="1"/>
              <a:t>Ymir</a:t>
            </a:r>
            <a:r>
              <a:rPr lang="ca-ES" dirty="0"/>
              <a:t>, el primer ésser de l’immens </a:t>
            </a:r>
            <a:r>
              <a:rPr lang="ca-ES" dirty="0" err="1"/>
              <a:t>Ginnungagap</a:t>
            </a:r>
            <a:r>
              <a:rPr lang="ca-ES" dirty="0" smtClean="0"/>
              <a:t>.</a:t>
            </a:r>
            <a:endParaRPr lang="es-ES" dirty="0" smtClean="0">
              <a:solidFill>
                <a:prstClr val="white"/>
              </a:solidFill>
              <a:latin typeface="Tahoma" pitchFamily="34" charset="0"/>
              <a:cs typeface="Arial" charset="0"/>
            </a:endParaRPr>
          </a:p>
        </p:txBody>
      </p:sp>
      <p:sp>
        <p:nvSpPr>
          <p:cNvPr id="10" name="9 Rectángulo"/>
          <p:cNvSpPr>
            <a:spLocks noChangeArrowheads="1"/>
          </p:cNvSpPr>
          <p:nvPr/>
        </p:nvSpPr>
        <p:spPr bwMode="auto">
          <a:xfrm>
            <a:off x="395288" y="1565275"/>
            <a:ext cx="4213225" cy="36830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es-ES" b="1" u="sng" dirty="0" smtClean="0">
                <a:solidFill>
                  <a:prstClr val="white"/>
                </a:solidFill>
                <a:latin typeface="Tahoma" pitchFamily="34" charset="0"/>
                <a:cs typeface="Arial" charset="0"/>
              </a:rPr>
              <a:t>El mite de la </a:t>
            </a:r>
            <a:r>
              <a:rPr lang="es-ES" b="1" u="sng" dirty="0" err="1" smtClean="0">
                <a:solidFill>
                  <a:prstClr val="white"/>
                </a:solidFill>
                <a:latin typeface="Tahoma" pitchFamily="34" charset="0"/>
                <a:cs typeface="Arial" charset="0"/>
              </a:rPr>
              <a:t>creació</a:t>
            </a:r>
            <a:r>
              <a:rPr lang="es-ES" b="1" u="sng" dirty="0" smtClean="0">
                <a:solidFill>
                  <a:prstClr val="white"/>
                </a:solidFill>
                <a:latin typeface="Tahoma" pitchFamily="34" charset="0"/>
                <a:cs typeface="Arial" charset="0"/>
              </a:rPr>
              <a:t> </a:t>
            </a:r>
            <a:r>
              <a:rPr lang="es-ES" b="1" u="sng" dirty="0" err="1" smtClean="0">
                <a:solidFill>
                  <a:prstClr val="white"/>
                </a:solidFill>
                <a:latin typeface="Tahoma" pitchFamily="34" charset="0"/>
                <a:cs typeface="Arial" charset="0"/>
              </a:rPr>
              <a:t>dels</a:t>
            </a:r>
            <a:r>
              <a:rPr lang="es-ES" b="1" u="sng" dirty="0" smtClean="0">
                <a:solidFill>
                  <a:prstClr val="white"/>
                </a:solidFill>
                <a:latin typeface="Tahoma" pitchFamily="34" charset="0"/>
                <a:cs typeface="Arial" charset="0"/>
              </a:rPr>
              <a:t> </a:t>
            </a:r>
            <a:r>
              <a:rPr lang="es-ES" b="1" u="sng" dirty="0" err="1" smtClean="0">
                <a:solidFill>
                  <a:prstClr val="white"/>
                </a:solidFill>
                <a:latin typeface="Tahoma" pitchFamily="34" charset="0"/>
                <a:cs typeface="Arial" charset="0"/>
              </a:rPr>
              <a:t>víkings</a:t>
            </a:r>
            <a:r>
              <a:rPr lang="es-ES" b="1" u="sng" dirty="0" smtClean="0">
                <a:solidFill>
                  <a:prstClr val="white"/>
                </a:solidFill>
                <a:latin typeface="Tahoma" pitchFamily="34" charset="0"/>
                <a:cs typeface="Arial" charset="0"/>
              </a:rPr>
              <a:t>.</a:t>
            </a:r>
            <a:endParaRPr lang="es-ES" dirty="0" smtClean="0">
              <a:solidFill>
                <a:prstClr val="white"/>
              </a:solidFill>
              <a:latin typeface="Tahoma" pitchFamily="34" charset="0"/>
              <a:cs typeface="Arial" charset="0"/>
            </a:endParaRPr>
          </a:p>
        </p:txBody>
      </p:sp>
      <p:sp>
        <p:nvSpPr>
          <p:cNvPr id="11" name="10 Rectángulo"/>
          <p:cNvSpPr>
            <a:spLocks noChangeArrowheads="1"/>
          </p:cNvSpPr>
          <p:nvPr/>
        </p:nvSpPr>
        <p:spPr bwMode="auto">
          <a:xfrm>
            <a:off x="468064" y="5085184"/>
            <a:ext cx="8280400" cy="646331"/>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ca-ES" dirty="0"/>
              <a:t>4. Lentament, durant anys i anys i anys, les ràfegues ardents de </a:t>
            </a:r>
            <a:r>
              <a:rPr lang="ca-ES" dirty="0" err="1"/>
              <a:t>Muspell</a:t>
            </a:r>
            <a:r>
              <a:rPr lang="ca-ES" dirty="0"/>
              <a:t> van començar a fondre les muntanyes gelades de </a:t>
            </a:r>
            <a:r>
              <a:rPr lang="ca-ES" dirty="0" err="1"/>
              <a:t>Niflheim</a:t>
            </a:r>
            <a:r>
              <a:rPr lang="ca-ES" dirty="0"/>
              <a:t>.</a:t>
            </a:r>
            <a:endParaRPr lang="es-ES" dirty="0"/>
          </a:p>
        </p:txBody>
      </p:sp>
    </p:spTree>
    <p:extLst>
      <p:ext uri="{BB962C8B-B14F-4D97-AF65-F5344CB8AC3E}">
        <p14:creationId xmlns:p14="http://schemas.microsoft.com/office/powerpoint/2010/main" val="32351406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3" presetClass="entr" presetSubtype="16"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3" presetClass="entr" presetSubtype="16"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3" presetClass="entr" presetSubtype="16"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ppt_w</p:attrName>
                                        </p:attrNameLst>
                                      </p:cBhvr>
                                      <p:tavLst>
                                        <p:tav tm="0">
                                          <p:val>
                                            <p:fltVal val="0"/>
                                          </p:val>
                                        </p:tav>
                                        <p:tav tm="100000">
                                          <p:val>
                                            <p:strVal val="#ppt_w"/>
                                          </p:val>
                                        </p:tav>
                                      </p:tavLst>
                                    </p:anim>
                                    <p:anim calcmode="lin" valueType="num">
                                      <p:cBhvr>
                                        <p:cTn id="34" dur="500" fill="hold"/>
                                        <p:tgtEl>
                                          <p:spTgt spid="11"/>
                                        </p:tgtEl>
                                        <p:attrNameLst>
                                          <p:attrName>ppt_h</p:attrName>
                                        </p:attrNameLst>
                                      </p:cBhvr>
                                      <p:tavLst>
                                        <p:tav tm="0">
                                          <p:val>
                                            <p:fltVal val="0"/>
                                          </p:val>
                                        </p:tav>
                                        <p:tav tm="100000">
                                          <p:val>
                                            <p:strVal val="#ppt_h"/>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3" presetClass="entr" presetSubtype="16"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fltVal val="0"/>
                                          </p:val>
                                        </p:tav>
                                        <p:tav tm="100000">
                                          <p:val>
                                            <p:strVal val="#ppt_w"/>
                                          </p:val>
                                        </p:tav>
                                      </p:tavLst>
                                    </p:anim>
                                    <p:anim calcmode="lin" valueType="num">
                                      <p:cBhvr>
                                        <p:cTn id="40"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4 Rectángulo"/>
          <p:cNvSpPr>
            <a:spLocks noChangeArrowheads="1"/>
          </p:cNvSpPr>
          <p:nvPr/>
        </p:nvSpPr>
        <p:spPr bwMode="auto">
          <a:xfrm>
            <a:off x="395536" y="569370"/>
            <a:ext cx="8207375" cy="5909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dirty="0"/>
              <a:t>6. Next to him there emerged a cow from the ice. The cow licked the salt from the ice mountains and </a:t>
            </a:r>
            <a:r>
              <a:rPr lang="en-US" dirty="0" err="1"/>
              <a:t>Ymir</a:t>
            </a:r>
            <a:r>
              <a:rPr lang="en-US" dirty="0"/>
              <a:t> drank the cow’s milk. </a:t>
            </a:r>
            <a:r>
              <a:rPr lang="en-US" dirty="0" err="1"/>
              <a:t>Ymir</a:t>
            </a:r>
            <a:r>
              <a:rPr lang="en-US" dirty="0"/>
              <a:t> grew larger and larger</a:t>
            </a:r>
            <a:r>
              <a:rPr lang="en-US" dirty="0" smtClean="0"/>
              <a:t>.</a:t>
            </a:r>
          </a:p>
          <a:p>
            <a:endParaRPr lang="es-ES" dirty="0"/>
          </a:p>
          <a:p>
            <a:r>
              <a:rPr lang="en-US" dirty="0"/>
              <a:t>7. The cow licked away entire mountains of ice. Slowly she licked the ice from two more beings, this time the god </a:t>
            </a:r>
            <a:r>
              <a:rPr lang="en-US" dirty="0" err="1"/>
              <a:t>Buri</a:t>
            </a:r>
            <a:r>
              <a:rPr lang="en-US" dirty="0"/>
              <a:t> and his goddess wife. They had a son named </a:t>
            </a:r>
            <a:r>
              <a:rPr lang="en-US" dirty="0" err="1"/>
              <a:t>Bor</a:t>
            </a:r>
            <a:r>
              <a:rPr lang="en-US" dirty="0"/>
              <a:t>, and his son was named Odin, who became the king of all the gods</a:t>
            </a:r>
            <a:r>
              <a:rPr lang="en-US" dirty="0" smtClean="0"/>
              <a:t>.</a:t>
            </a:r>
          </a:p>
          <a:p>
            <a:endParaRPr lang="es-ES" dirty="0"/>
          </a:p>
          <a:p>
            <a:r>
              <a:rPr lang="en-US" dirty="0"/>
              <a:t>8. </a:t>
            </a:r>
            <a:r>
              <a:rPr lang="en-US" dirty="0" err="1"/>
              <a:t>Ymir</a:t>
            </a:r>
            <a:r>
              <a:rPr lang="en-US" dirty="0"/>
              <a:t> was cruel and brutal. Odin and the other gods could no longer abide by his evil acts and together the gods slew him</a:t>
            </a:r>
            <a:r>
              <a:rPr lang="en-US" dirty="0" smtClean="0"/>
              <a:t>.</a:t>
            </a:r>
          </a:p>
          <a:p>
            <a:endParaRPr lang="es-ES" dirty="0"/>
          </a:p>
          <a:p>
            <a:r>
              <a:rPr lang="en-US" dirty="0"/>
              <a:t>9. </a:t>
            </a:r>
            <a:r>
              <a:rPr lang="en-US" dirty="0" err="1"/>
              <a:t>Ymir’s</a:t>
            </a:r>
            <a:r>
              <a:rPr lang="en-US" dirty="0"/>
              <a:t> huge body formed the earth. His blood became the sea, his flesh became the land, his bones the mountains and his hair the trees. Odin and the other gods formed the sky with his skull, held up by four towering pillars</a:t>
            </a:r>
            <a:r>
              <a:rPr lang="en-US" dirty="0" smtClean="0"/>
              <a:t>.</a:t>
            </a:r>
          </a:p>
          <a:p>
            <a:endParaRPr lang="es-ES" dirty="0"/>
          </a:p>
          <a:p>
            <a:r>
              <a:rPr lang="en-US" dirty="0"/>
              <a:t>10. Odin gathered sparks from the fiery depths of </a:t>
            </a:r>
            <a:r>
              <a:rPr lang="en-US" dirty="0" err="1"/>
              <a:t>Muspell</a:t>
            </a:r>
            <a:r>
              <a:rPr lang="en-US" dirty="0"/>
              <a:t> and created the sun and moon. These he set in the sky. As the sun and moon shone over the new world in the </a:t>
            </a:r>
            <a:r>
              <a:rPr lang="en-US" dirty="0" err="1"/>
              <a:t>Ginnungagap</a:t>
            </a:r>
            <a:r>
              <a:rPr lang="en-US" dirty="0"/>
              <a:t>, the ice began to melt and plants and trees began to grow.</a:t>
            </a:r>
            <a:endParaRPr lang="es-ES" dirty="0"/>
          </a:p>
        </p:txBody>
      </p:sp>
      <p:sp>
        <p:nvSpPr>
          <p:cNvPr id="6" name="5 Rectángulo"/>
          <p:cNvSpPr>
            <a:spLocks noChangeArrowheads="1"/>
          </p:cNvSpPr>
          <p:nvPr/>
        </p:nvSpPr>
        <p:spPr bwMode="auto">
          <a:xfrm rot="10800000" flipV="1">
            <a:off x="395536" y="567157"/>
            <a:ext cx="8280400" cy="92333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ca-ES" dirty="0"/>
              <a:t>6. Al seu costat va aparèixer una vaca sorgida del gel. La vaca volia la sal que es trobava a les muntanyes de glaç i </a:t>
            </a:r>
            <a:r>
              <a:rPr lang="ca-ES" dirty="0" err="1"/>
              <a:t>Ymir</a:t>
            </a:r>
            <a:r>
              <a:rPr lang="ca-ES" dirty="0"/>
              <a:t> s’alimentava de llet de la vaca. </a:t>
            </a:r>
            <a:r>
              <a:rPr lang="ca-ES" dirty="0" err="1"/>
              <a:t>Ymir</a:t>
            </a:r>
            <a:r>
              <a:rPr lang="ca-ES" dirty="0"/>
              <a:t> es va anar fent gros i més gros.</a:t>
            </a:r>
            <a:endParaRPr lang="es-ES" dirty="0"/>
          </a:p>
        </p:txBody>
      </p:sp>
      <p:sp>
        <p:nvSpPr>
          <p:cNvPr id="7" name="6 Rectángulo"/>
          <p:cNvSpPr>
            <a:spLocks noChangeArrowheads="1"/>
          </p:cNvSpPr>
          <p:nvPr/>
        </p:nvSpPr>
        <p:spPr bwMode="auto">
          <a:xfrm>
            <a:off x="412895" y="1700808"/>
            <a:ext cx="8280400" cy="1200329"/>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ca-ES" dirty="0"/>
              <a:t>7. La vaca va llepar muntanyes senceres de glaç. De l’interior d’una d’aquestes muntanyes van aparèixer dos nous éssers: el déu </a:t>
            </a:r>
            <a:r>
              <a:rPr lang="ca-ES" dirty="0" err="1"/>
              <a:t>Buri</a:t>
            </a:r>
            <a:r>
              <a:rPr lang="ca-ES" dirty="0"/>
              <a:t> i la seva dona. Ells van tenir un fill a qui van anomenar Bor i aquest va tenir un fill anomenat </a:t>
            </a:r>
            <a:r>
              <a:rPr lang="ca-ES" dirty="0" err="1"/>
              <a:t>Odín</a:t>
            </a:r>
            <a:r>
              <a:rPr lang="ca-ES" dirty="0"/>
              <a:t>, que va esdevenir el rei de tots els déus.</a:t>
            </a:r>
            <a:endParaRPr lang="es-ES" dirty="0"/>
          </a:p>
        </p:txBody>
      </p:sp>
      <p:sp>
        <p:nvSpPr>
          <p:cNvPr id="8" name="7 Rectángulo"/>
          <p:cNvSpPr>
            <a:spLocks noChangeArrowheads="1"/>
          </p:cNvSpPr>
          <p:nvPr/>
        </p:nvSpPr>
        <p:spPr bwMode="auto">
          <a:xfrm>
            <a:off x="425073" y="2996952"/>
            <a:ext cx="8280400" cy="646331"/>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ca-ES" dirty="0"/>
              <a:t>8. </a:t>
            </a:r>
            <a:r>
              <a:rPr lang="ca-ES" dirty="0" err="1"/>
              <a:t>Ymir</a:t>
            </a:r>
            <a:r>
              <a:rPr lang="ca-ES" dirty="0"/>
              <a:t> era cruel i brutal. </a:t>
            </a:r>
            <a:r>
              <a:rPr lang="ca-ES" dirty="0" err="1"/>
              <a:t>Odín</a:t>
            </a:r>
            <a:r>
              <a:rPr lang="ca-ES" dirty="0"/>
              <a:t> i els demés déus no van poder aguantar més els seus actes malvats i entre tots el van matar.</a:t>
            </a:r>
            <a:endParaRPr lang="es-ES" dirty="0"/>
          </a:p>
        </p:txBody>
      </p:sp>
      <p:sp>
        <p:nvSpPr>
          <p:cNvPr id="9" name="8 Rectángulo"/>
          <p:cNvSpPr>
            <a:spLocks noChangeArrowheads="1"/>
          </p:cNvSpPr>
          <p:nvPr/>
        </p:nvSpPr>
        <p:spPr bwMode="auto">
          <a:xfrm>
            <a:off x="425073" y="3717032"/>
            <a:ext cx="8280400" cy="1477328"/>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ca-ES" dirty="0"/>
              <a:t>9. De l’enorme cos de </a:t>
            </a:r>
            <a:r>
              <a:rPr lang="ca-ES" dirty="0" err="1"/>
              <a:t>Ymir</a:t>
            </a:r>
            <a:r>
              <a:rPr lang="ca-ES" dirty="0"/>
              <a:t> es va formar la terra. La seva sang va esdevenir el mar, la seva carn es va convertir en la terra, els seus ossos van formar les muntanyes i els seus cabells formaren els arbres. </a:t>
            </a:r>
            <a:r>
              <a:rPr lang="ca-ES" dirty="0" err="1"/>
              <a:t>Odín</a:t>
            </a:r>
            <a:r>
              <a:rPr lang="ca-ES" dirty="0"/>
              <a:t> i els altres déus van formar el cel amb el seu crani, sostingut per quatre pilars altíssims.</a:t>
            </a:r>
            <a:endParaRPr lang="es-ES" dirty="0"/>
          </a:p>
        </p:txBody>
      </p:sp>
      <p:sp>
        <p:nvSpPr>
          <p:cNvPr id="10" name="9 Rectángulo"/>
          <p:cNvSpPr>
            <a:spLocks noChangeArrowheads="1"/>
          </p:cNvSpPr>
          <p:nvPr/>
        </p:nvSpPr>
        <p:spPr bwMode="auto">
          <a:xfrm>
            <a:off x="446039" y="5268048"/>
            <a:ext cx="8280400" cy="1477328"/>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ca-ES" dirty="0"/>
              <a:t>10. </a:t>
            </a:r>
            <a:r>
              <a:rPr lang="ca-ES" dirty="0" err="1"/>
              <a:t>Odín</a:t>
            </a:r>
            <a:r>
              <a:rPr lang="ca-ES" dirty="0"/>
              <a:t> va agafar brases de les profunditats ardents de </a:t>
            </a:r>
            <a:r>
              <a:rPr lang="ca-ES" dirty="0" err="1"/>
              <a:t>Muspell</a:t>
            </a:r>
            <a:r>
              <a:rPr lang="ca-ES" dirty="0"/>
              <a:t> i amb elles va crear el sol i la lluna. Aleshores els va posar al cel. Tan bon punt el sol i la lluna van començar a brillar damunt el nou món a </a:t>
            </a:r>
            <a:r>
              <a:rPr lang="ca-ES" dirty="0" err="1"/>
              <a:t>Ginnungagap</a:t>
            </a:r>
            <a:r>
              <a:rPr lang="ca-ES" dirty="0"/>
              <a:t>, el glaç es va començar a fondre i les plantes i els arbres van començar a créixer</a:t>
            </a:r>
            <a:r>
              <a:rPr lang="ca-ES" dirty="0" smtClean="0"/>
              <a:t>.</a:t>
            </a:r>
            <a:endParaRPr lang="ca-ES" dirty="0" smtClean="0">
              <a:solidFill>
                <a:prstClr val="white"/>
              </a:solidFill>
              <a:latin typeface="Tahoma" pitchFamily="34" charset="0"/>
              <a:cs typeface="Arial" charset="0"/>
            </a:endParaRPr>
          </a:p>
        </p:txBody>
      </p:sp>
    </p:spTree>
    <p:extLst>
      <p:ext uri="{BB962C8B-B14F-4D97-AF65-F5344CB8AC3E}">
        <p14:creationId xmlns:p14="http://schemas.microsoft.com/office/powerpoint/2010/main" val="2433046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4 Rectángulo"/>
          <p:cNvSpPr>
            <a:spLocks noChangeArrowheads="1"/>
          </p:cNvSpPr>
          <p:nvPr/>
        </p:nvSpPr>
        <p:spPr bwMode="auto">
          <a:xfrm>
            <a:off x="592158" y="676413"/>
            <a:ext cx="8280400" cy="535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dirty="0"/>
              <a:t>11. The greatest tree of all was the </a:t>
            </a:r>
            <a:r>
              <a:rPr lang="en-US" dirty="0" err="1"/>
              <a:t>Yggdrasil</a:t>
            </a:r>
            <a:r>
              <a:rPr lang="en-US" dirty="0"/>
              <a:t>, which grew in the very center of the earth. Its roots penetrated into the bottom of creation and its leaves reached the very top of the sky</a:t>
            </a:r>
            <a:r>
              <a:rPr lang="en-US" dirty="0" smtClean="0"/>
              <a:t>.</a:t>
            </a:r>
          </a:p>
          <a:p>
            <a:endParaRPr lang="es-ES" dirty="0"/>
          </a:p>
          <a:p>
            <a:r>
              <a:rPr lang="en-US" dirty="0"/>
              <a:t>12. Odin was satisfied with the new world, and named it </a:t>
            </a:r>
            <a:r>
              <a:rPr lang="en-US" dirty="0" err="1"/>
              <a:t>Midgard</a:t>
            </a:r>
            <a:r>
              <a:rPr lang="en-US" dirty="0"/>
              <a:t>, “The Middle Land”. But the world still needed people</a:t>
            </a:r>
            <a:r>
              <a:rPr lang="en-US" dirty="0" smtClean="0"/>
              <a:t>.</a:t>
            </a:r>
          </a:p>
          <a:p>
            <a:endParaRPr lang="es-ES" dirty="0"/>
          </a:p>
          <a:p>
            <a:r>
              <a:rPr lang="en-US" dirty="0"/>
              <a:t>13. On one of his walks, Odin found two fallen trees, an ash and an elm. He lifted them from the mud and formed the first man and woman from them. Odin breathed life into the beings, gave them reason and feelings, hearing and </a:t>
            </a:r>
            <a:r>
              <a:rPr lang="en-US" dirty="0" err="1"/>
              <a:t>signt</a:t>
            </a:r>
            <a:r>
              <a:rPr lang="en-US" dirty="0" smtClean="0"/>
              <a:t>.</a:t>
            </a:r>
          </a:p>
          <a:p>
            <a:endParaRPr lang="es-ES" dirty="0"/>
          </a:p>
          <a:p>
            <a:r>
              <a:rPr lang="en-US" dirty="0"/>
              <a:t>14. He named the man Ask and the woman </a:t>
            </a:r>
            <a:r>
              <a:rPr lang="en-US" dirty="0" err="1"/>
              <a:t>Embla</a:t>
            </a:r>
            <a:r>
              <a:rPr lang="en-US" dirty="0"/>
              <a:t>. From these two sprang the entire human race. The humans had the task of looking after </a:t>
            </a:r>
            <a:r>
              <a:rPr lang="en-US" dirty="0" err="1"/>
              <a:t>Midgard</a:t>
            </a:r>
            <a:r>
              <a:rPr lang="en-US" dirty="0"/>
              <a:t>, while the gods ascended to </a:t>
            </a:r>
            <a:r>
              <a:rPr lang="en-US" dirty="0" err="1"/>
              <a:t>Asgard</a:t>
            </a:r>
            <a:r>
              <a:rPr lang="en-US" dirty="0"/>
              <a:t>, their realm in heaven</a:t>
            </a:r>
            <a:r>
              <a:rPr lang="en-US" dirty="0" smtClean="0"/>
              <a:t>.</a:t>
            </a:r>
          </a:p>
          <a:p>
            <a:endParaRPr lang="es-ES" dirty="0"/>
          </a:p>
          <a:p>
            <a:r>
              <a:rPr lang="en-US" dirty="0"/>
              <a:t>15. However, not everyone was pleased with Odin’s work. </a:t>
            </a:r>
            <a:r>
              <a:rPr lang="en-US" dirty="0" err="1"/>
              <a:t>Ymir’s</a:t>
            </a:r>
            <a:r>
              <a:rPr lang="en-US" dirty="0"/>
              <a:t> giant sisters were still mourning his death and were looking for a way to take their revenge on the gods who killed him</a:t>
            </a:r>
            <a:r>
              <a:rPr lang="en-US" dirty="0" smtClean="0"/>
              <a:t>.</a:t>
            </a:r>
            <a:endParaRPr lang="en-US" dirty="0" smtClean="0">
              <a:solidFill>
                <a:prstClr val="white"/>
              </a:solidFill>
              <a:latin typeface="Tahoma" pitchFamily="34" charset="0"/>
              <a:cs typeface="Arial" charset="0"/>
            </a:endParaRPr>
          </a:p>
        </p:txBody>
      </p:sp>
      <p:sp>
        <p:nvSpPr>
          <p:cNvPr id="6" name="5 Rectángulo"/>
          <p:cNvSpPr>
            <a:spLocks noChangeArrowheads="1"/>
          </p:cNvSpPr>
          <p:nvPr/>
        </p:nvSpPr>
        <p:spPr bwMode="auto">
          <a:xfrm>
            <a:off x="626478" y="705470"/>
            <a:ext cx="8388350" cy="92333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ca-ES" dirty="0"/>
              <a:t>11. L’arbre més gran de tots era </a:t>
            </a:r>
            <a:r>
              <a:rPr lang="ca-ES" dirty="0" err="1"/>
              <a:t>Yggdrasil</a:t>
            </a:r>
            <a:r>
              <a:rPr lang="ca-ES" dirty="0"/>
              <a:t>, sorgit justament al centre de la terra. Les seves arrels penetraven fins a la part més fonda de la creació i les seves fulles tocaven la part superior del cel.</a:t>
            </a:r>
            <a:endParaRPr lang="es-ES" dirty="0"/>
          </a:p>
        </p:txBody>
      </p:sp>
      <p:sp>
        <p:nvSpPr>
          <p:cNvPr id="7" name="6 Rectángulo"/>
          <p:cNvSpPr>
            <a:spLocks noChangeArrowheads="1"/>
          </p:cNvSpPr>
          <p:nvPr/>
        </p:nvSpPr>
        <p:spPr bwMode="auto">
          <a:xfrm>
            <a:off x="642076" y="1772816"/>
            <a:ext cx="8388350" cy="646331"/>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ca-ES" dirty="0"/>
              <a:t>12. </a:t>
            </a:r>
            <a:r>
              <a:rPr lang="ca-ES" dirty="0" err="1"/>
              <a:t>Odín</a:t>
            </a:r>
            <a:r>
              <a:rPr lang="ca-ES" dirty="0"/>
              <a:t> estava satisfet amb el seu nou món i el va anomenar </a:t>
            </a:r>
            <a:r>
              <a:rPr lang="ca-ES" dirty="0" err="1"/>
              <a:t>Midgard</a:t>
            </a:r>
            <a:r>
              <a:rPr lang="ca-ES" dirty="0"/>
              <a:t>, “la terra mitjana”. Però el món encara necessitava persones.</a:t>
            </a:r>
            <a:endParaRPr lang="es-ES" dirty="0"/>
          </a:p>
        </p:txBody>
      </p:sp>
      <p:sp>
        <p:nvSpPr>
          <p:cNvPr id="8" name="7 Rectángulo"/>
          <p:cNvSpPr>
            <a:spLocks noChangeArrowheads="1"/>
          </p:cNvSpPr>
          <p:nvPr/>
        </p:nvSpPr>
        <p:spPr bwMode="auto">
          <a:xfrm>
            <a:off x="642076" y="2516703"/>
            <a:ext cx="8388350" cy="1200329"/>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ca-ES" dirty="0"/>
              <a:t>13. En una de les seves passejades, </a:t>
            </a:r>
            <a:r>
              <a:rPr lang="ca-ES" dirty="0" err="1"/>
              <a:t>Odín</a:t>
            </a:r>
            <a:r>
              <a:rPr lang="ca-ES" dirty="0"/>
              <a:t> va trobar dos arbres caiguts, un freixe i un om. Els va treure del fang i de la seva fusta en va formar el primer home i la primera dona. </a:t>
            </a:r>
            <a:r>
              <a:rPr lang="ca-ES" dirty="0" err="1"/>
              <a:t>Odín</a:t>
            </a:r>
            <a:r>
              <a:rPr lang="ca-ES" dirty="0"/>
              <a:t> els va alenar al damunt i així els va donar la vida, els pensaments i els sentiments, l’oïda i la vista.</a:t>
            </a:r>
            <a:endParaRPr lang="es-ES" dirty="0"/>
          </a:p>
        </p:txBody>
      </p:sp>
      <p:sp>
        <p:nvSpPr>
          <p:cNvPr id="9" name="8 Rectángulo"/>
          <p:cNvSpPr>
            <a:spLocks noChangeArrowheads="1"/>
          </p:cNvSpPr>
          <p:nvPr/>
        </p:nvSpPr>
        <p:spPr bwMode="auto">
          <a:xfrm>
            <a:off x="661860" y="3789040"/>
            <a:ext cx="8388350" cy="1200329"/>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ca-ES" dirty="0"/>
              <a:t>14. A l’home el va anomenar </a:t>
            </a:r>
            <a:r>
              <a:rPr lang="ca-ES" dirty="0" err="1"/>
              <a:t>Ask</a:t>
            </a:r>
            <a:r>
              <a:rPr lang="ca-ES" dirty="0"/>
              <a:t> i a la dona, Embla. A partir d’ells va sorgir la humanitat sencera. Els humans tenien la tasca de tenir cura de </a:t>
            </a:r>
            <a:r>
              <a:rPr lang="ca-ES" dirty="0" err="1"/>
              <a:t>Midgard</a:t>
            </a:r>
            <a:r>
              <a:rPr lang="ca-ES" dirty="0"/>
              <a:t>, mentre que els déus van retirar-se a </a:t>
            </a:r>
            <a:r>
              <a:rPr lang="ca-ES" dirty="0" err="1"/>
              <a:t>Asgard</a:t>
            </a:r>
            <a:r>
              <a:rPr lang="ca-ES" dirty="0"/>
              <a:t>, el seu regne del cel.</a:t>
            </a:r>
            <a:endParaRPr lang="es-ES" dirty="0"/>
          </a:p>
        </p:txBody>
      </p:sp>
      <p:sp>
        <p:nvSpPr>
          <p:cNvPr id="10" name="9 Rectángulo"/>
          <p:cNvSpPr>
            <a:spLocks noChangeArrowheads="1"/>
          </p:cNvSpPr>
          <p:nvPr/>
        </p:nvSpPr>
        <p:spPr bwMode="auto">
          <a:xfrm>
            <a:off x="661860" y="5085184"/>
            <a:ext cx="8388350" cy="92333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ca-ES" dirty="0"/>
              <a:t>15. Però no tothom estava content del treball realitzat per </a:t>
            </a:r>
            <a:r>
              <a:rPr lang="ca-ES" dirty="0" err="1"/>
              <a:t>Odín</a:t>
            </a:r>
            <a:r>
              <a:rPr lang="ca-ES" dirty="0"/>
              <a:t>. Les germanes del gegant </a:t>
            </a:r>
            <a:r>
              <a:rPr lang="ca-ES" dirty="0" err="1"/>
              <a:t>Ymir</a:t>
            </a:r>
            <a:r>
              <a:rPr lang="ca-ES" dirty="0"/>
              <a:t> seguien plorant la seva mort i buscaven una manera de venjar-se dels déus que l’havien matat.</a:t>
            </a:r>
            <a:endParaRPr lang="es-ES" dirty="0"/>
          </a:p>
        </p:txBody>
      </p:sp>
    </p:spTree>
    <p:extLst>
      <p:ext uri="{BB962C8B-B14F-4D97-AF65-F5344CB8AC3E}">
        <p14:creationId xmlns:p14="http://schemas.microsoft.com/office/powerpoint/2010/main" val="32320327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4 Rectángulo"/>
          <p:cNvSpPr>
            <a:spLocks noChangeArrowheads="1"/>
          </p:cNvSpPr>
          <p:nvPr/>
        </p:nvSpPr>
        <p:spPr bwMode="auto">
          <a:xfrm>
            <a:off x="468313" y="1705944"/>
            <a:ext cx="82804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dirty="0"/>
              <a:t>16. They gathered at the foot of </a:t>
            </a:r>
            <a:r>
              <a:rPr lang="en-US" dirty="0" err="1"/>
              <a:t>Yggdrasil</a:t>
            </a:r>
            <a:r>
              <a:rPr lang="en-US" dirty="0"/>
              <a:t> and began carving lines into it.</a:t>
            </a:r>
            <a:endParaRPr lang="es-ES" dirty="0"/>
          </a:p>
          <a:p>
            <a:endParaRPr lang="en-US" dirty="0" smtClean="0"/>
          </a:p>
          <a:p>
            <a:r>
              <a:rPr lang="en-US" dirty="0" smtClean="0"/>
              <a:t>17</a:t>
            </a:r>
            <a:r>
              <a:rPr lang="en-US" dirty="0"/>
              <a:t>. Each line was a human life, filled with twists and turns, beginning with a man’s birth, and ending with his death. At the end of each line they made a deep cut to ensure that humans would never be as powerful as the gods</a:t>
            </a:r>
            <a:r>
              <a:rPr lang="en-US" dirty="0" smtClean="0"/>
              <a:t>.</a:t>
            </a:r>
          </a:p>
          <a:p>
            <a:endParaRPr lang="es-ES" dirty="0"/>
          </a:p>
          <a:p>
            <a:r>
              <a:rPr lang="en-US" dirty="0"/>
              <a:t>18. These spells were so powerful that not even Odin could do anything to change them. Thus </a:t>
            </a:r>
            <a:r>
              <a:rPr lang="en-US" dirty="0" err="1"/>
              <a:t>Yggdrasil</a:t>
            </a:r>
            <a:r>
              <a:rPr lang="en-US" dirty="0"/>
              <a:t> became known as “The Tree of Life” and humans knew death and suffering in their world.</a:t>
            </a:r>
            <a:endParaRPr lang="es-ES" dirty="0"/>
          </a:p>
        </p:txBody>
      </p:sp>
      <p:sp>
        <p:nvSpPr>
          <p:cNvPr id="6" name="5 Rectángulo"/>
          <p:cNvSpPr>
            <a:spLocks noChangeArrowheads="1"/>
          </p:cNvSpPr>
          <p:nvPr/>
        </p:nvSpPr>
        <p:spPr bwMode="auto">
          <a:xfrm>
            <a:off x="468313" y="1556792"/>
            <a:ext cx="8388350" cy="646331"/>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ca-ES" dirty="0"/>
              <a:t>16. Elles es van trobar al peu de </a:t>
            </a:r>
            <a:r>
              <a:rPr lang="ca-ES" dirty="0" err="1"/>
              <a:t>Ydrasil</a:t>
            </a:r>
            <a:r>
              <a:rPr lang="ca-ES" dirty="0"/>
              <a:t> i van començar a marcar línies en el seu tronc</a:t>
            </a:r>
            <a:r>
              <a:rPr lang="ca-ES" dirty="0" smtClean="0"/>
              <a:t>.</a:t>
            </a:r>
            <a:r>
              <a:rPr lang="pt-BR" dirty="0" smtClean="0">
                <a:solidFill>
                  <a:prstClr val="white"/>
                </a:solidFill>
                <a:latin typeface="Tahoma" pitchFamily="34" charset="0"/>
                <a:cs typeface="Arial" charset="0"/>
              </a:rPr>
              <a:t>.</a:t>
            </a:r>
            <a:endParaRPr lang="es-ES" dirty="0" smtClean="0">
              <a:solidFill>
                <a:prstClr val="white"/>
              </a:solidFill>
              <a:latin typeface="Tahoma" pitchFamily="34" charset="0"/>
              <a:cs typeface="Arial" charset="0"/>
            </a:endParaRPr>
          </a:p>
        </p:txBody>
      </p:sp>
      <p:sp>
        <p:nvSpPr>
          <p:cNvPr id="7" name="6 Rectángulo"/>
          <p:cNvSpPr>
            <a:spLocks noChangeArrowheads="1"/>
          </p:cNvSpPr>
          <p:nvPr/>
        </p:nvSpPr>
        <p:spPr bwMode="auto">
          <a:xfrm>
            <a:off x="472638" y="2350026"/>
            <a:ext cx="8388350" cy="1200329"/>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ca-ES" dirty="0"/>
              <a:t>17. Cada línia era una vida humana, formada de revolts i girs, que començava amb el naixement i acabava amb la mort. Al final de cada línia feien un tall profund per assegurar-se que els humans mai serien tan poderosos com els déus.</a:t>
            </a:r>
            <a:endParaRPr lang="es-ES" dirty="0"/>
          </a:p>
        </p:txBody>
      </p:sp>
      <p:sp>
        <p:nvSpPr>
          <p:cNvPr id="8" name="7 Rectángulo"/>
          <p:cNvSpPr>
            <a:spLocks noChangeArrowheads="1"/>
          </p:cNvSpPr>
          <p:nvPr/>
        </p:nvSpPr>
        <p:spPr bwMode="auto">
          <a:xfrm>
            <a:off x="468313" y="3644936"/>
            <a:ext cx="8388350" cy="92333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ca-ES" dirty="0"/>
              <a:t>18. Aquest encanteri fou tan poderós que </a:t>
            </a:r>
            <a:r>
              <a:rPr lang="ca-ES" dirty="0" err="1"/>
              <a:t>Odín</a:t>
            </a:r>
            <a:r>
              <a:rPr lang="ca-ES" dirty="0"/>
              <a:t> no va poder fer res per canviar-lo. Així </a:t>
            </a:r>
            <a:r>
              <a:rPr lang="ca-ES" dirty="0" err="1"/>
              <a:t>Ydrasil</a:t>
            </a:r>
            <a:r>
              <a:rPr lang="ca-ES" dirty="0"/>
              <a:t> va ser conegut com “l’arbre de la vida” i els humans van saber el què era la mort i el patiment en el seu món.</a:t>
            </a:r>
            <a:endParaRPr lang="es-ES" dirty="0"/>
          </a:p>
        </p:txBody>
      </p:sp>
    </p:spTree>
    <p:extLst>
      <p:ext uri="{BB962C8B-B14F-4D97-AF65-F5344CB8AC3E}">
        <p14:creationId xmlns:p14="http://schemas.microsoft.com/office/powerpoint/2010/main" val="11565853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ío">
  <a:themeElements>
    <a:clrScheme name="Orige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Brío">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Brío">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1_Brí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Brío">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río">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3.xml><?xml version="1.0" encoding="utf-8"?>
<a:theme xmlns:a="http://schemas.openxmlformats.org/drawingml/2006/main" name="2_Brí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Brío">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río">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1791</TotalTime>
  <Words>2027</Words>
  <Application>Microsoft Office PowerPoint</Application>
  <PresentationFormat>Presentación en pantalla (4:3)</PresentationFormat>
  <Paragraphs>142</Paragraphs>
  <Slides>32</Slides>
  <Notes>0</Notes>
  <HiddenSlides>0</HiddenSlides>
  <MMClips>0</MMClips>
  <ScaleCrop>false</ScaleCrop>
  <HeadingPairs>
    <vt:vector size="4" baseType="variant">
      <vt:variant>
        <vt:lpstr>Tema</vt:lpstr>
      </vt:variant>
      <vt:variant>
        <vt:i4>3</vt:i4>
      </vt:variant>
      <vt:variant>
        <vt:lpstr>Títulos de diapositiva</vt:lpstr>
      </vt:variant>
      <vt:variant>
        <vt:i4>32</vt:i4>
      </vt:variant>
    </vt:vector>
  </HeadingPairs>
  <TitlesOfParts>
    <vt:vector size="35" baseType="lpstr">
      <vt:lpstr>Brío</vt:lpstr>
      <vt:lpstr>1_Brío</vt:lpstr>
      <vt:lpstr>2_Brío</vt:lpstr>
      <vt:lpstr>UNITAT 2  ELS MITES</vt:lpstr>
      <vt:lpstr>Presentación de PowerPoint</vt:lpstr>
      <vt:lpstr>Presentación de PowerPoint</vt:lpstr>
      <vt:lpstr>Presentación de PowerPoint</vt:lpstr>
      <vt:lpstr>Presentación de PowerPoint</vt:lpstr>
      <vt:lpstr>Presentación de PowerPoint</vt:lpstr>
      <vt:lpstr>Presentación de PowerPoint</vt:lpstr>
      <vt:lpstr>Mites víkings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Javier</dc:creator>
  <cp:lastModifiedBy>profe</cp:lastModifiedBy>
  <cp:revision>30</cp:revision>
  <dcterms:created xsi:type="dcterms:W3CDTF">2021-10-21T19:46:37Z</dcterms:created>
  <dcterms:modified xsi:type="dcterms:W3CDTF">2021-10-27T08:21:32Z</dcterms:modified>
</cp:coreProperties>
</file>