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63" r:id="rId4"/>
    <p:sldId id="279" r:id="rId5"/>
    <p:sldId id="275" r:id="rId6"/>
    <p:sldId id="280" r:id="rId7"/>
    <p:sldId id="281" r:id="rId8"/>
    <p:sldId id="282" r:id="rId9"/>
    <p:sldId id="283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6" y="370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85D0C8-89FD-4CEE-AEC8-059620A79645}" type="doc">
      <dgm:prSet loTypeId="urn:microsoft.com/office/officeart/2005/8/layout/orgChart1" loCatId="hierarchy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0D99CFC1-AA1B-4855-8E4F-43555A139AAE}" type="pres">
      <dgm:prSet presAssocID="{0885D0C8-89FD-4CEE-AEC8-059620A796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</dgm:ptLst>
  <dgm:cxnLst>
    <dgm:cxn modelId="{EE8E739A-95AA-4E54-8429-26996ED55EB8}" type="presOf" srcId="{0885D0C8-89FD-4CEE-AEC8-059620A79645}" destId="{0D99CFC1-AA1B-4855-8E4F-43555A139AAE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5D0C8-89FD-4CEE-AEC8-059620A79645}" type="doc">
      <dgm:prSet loTypeId="urn:microsoft.com/office/officeart/2005/8/layout/orgChart1" loCatId="hierarchy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0D99CFC1-AA1B-4855-8E4F-43555A139AAE}" type="pres">
      <dgm:prSet presAssocID="{0885D0C8-89FD-4CEE-AEC8-059620A796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</dgm:ptLst>
  <dgm:cxnLst>
    <dgm:cxn modelId="{57B86E40-6AF4-43C2-9860-2638AC8F53DF}" type="presOf" srcId="{0885D0C8-89FD-4CEE-AEC8-059620A79645}" destId="{0D99CFC1-AA1B-4855-8E4F-43555A139AAE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5AE2-FB74-4044-A8A0-50FC464DFF67}" type="datetimeFigureOut">
              <a:rPr lang="es-ES" smtClean="0"/>
              <a:t>13/11/2020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C0EBB-09FA-44A1-8EBD-D64F7B953F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21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C0EBB-09FA-44A1-8EBD-D64F7B953F5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9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0E8388-FA14-4AA9-99F9-D13850385DB9}" type="datetimeFigureOut">
              <a:rPr lang="es-ES" smtClean="0"/>
              <a:pPr/>
              <a:t>13/11/2020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3143248"/>
            <a:ext cx="7215238" cy="2643206"/>
          </a:xfrm>
        </p:spPr>
        <p:txBody>
          <a:bodyPr>
            <a:normAutofit/>
          </a:bodyPr>
          <a:lstStyle/>
          <a:p>
            <a:r>
              <a:rPr lang="es-ES" sz="4800" dirty="0" smtClean="0">
                <a:solidFill>
                  <a:schemeClr val="accent5">
                    <a:lumMod val="50000"/>
                  </a:schemeClr>
                </a:solidFill>
              </a:rPr>
              <a:t>MAKING RESERVATIONS</a:t>
            </a:r>
            <a:endParaRPr lang="es-ES" sz="48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769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96752"/>
            <a:ext cx="7249063" cy="4576811"/>
          </a:xfrm>
        </p:spPr>
      </p:pic>
    </p:spTree>
  </p:cSld>
  <p:clrMapOvr>
    <a:masterClrMapping/>
  </p:clrMapOvr>
  <p:transition advTm="805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79293231"/>
              </p:ext>
            </p:extLst>
          </p:nvPr>
        </p:nvGraphicFramePr>
        <p:xfrm>
          <a:off x="428596" y="1714488"/>
          <a:ext cx="842968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20688"/>
            <a:ext cx="5661943" cy="56619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34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883B74-97C7-4D13-8A54-C12D73F01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2D883B74-97C7-4D13-8A54-C12D73F01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8022963" cy="39677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342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7200524" cy="378027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0648"/>
            <a:ext cx="4482027" cy="60884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20797"/>
            <a:ext cx="5325734" cy="53257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79293231"/>
              </p:ext>
            </p:extLst>
          </p:nvPr>
        </p:nvGraphicFramePr>
        <p:xfrm>
          <a:off x="428596" y="1714488"/>
          <a:ext cx="842968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52736"/>
            <a:ext cx="6210372" cy="465178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883B74-97C7-4D13-8A54-C12D73F01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2D883B74-97C7-4D13-8A54-C12D73F01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57310"/>
            <a:ext cx="6909312" cy="460851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1662</TotalTime>
  <Words>3</Words>
  <Application>Microsoft Office PowerPoint</Application>
  <PresentationFormat>Presentación en pantalla (4:3)</PresentationFormat>
  <Paragraphs>2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Equity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</dc:title>
  <dc:creator>Marc</dc:creator>
  <cp:lastModifiedBy>mar</cp:lastModifiedBy>
  <cp:revision>94</cp:revision>
  <dcterms:created xsi:type="dcterms:W3CDTF">2016-03-28T10:04:15Z</dcterms:created>
  <dcterms:modified xsi:type="dcterms:W3CDTF">2020-11-13T17:16:47Z</dcterms:modified>
</cp:coreProperties>
</file>