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63" r:id="rId4"/>
    <p:sldId id="275" r:id="rId5"/>
    <p:sldId id="277" r:id="rId6"/>
    <p:sldId id="278" r:id="rId7"/>
    <p:sldId id="279" r:id="rId8"/>
    <p:sldId id="280" r:id="rId9"/>
    <p:sldId id="281" r:id="rId10"/>
    <p:sldId id="282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38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06" y="3709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17/10/2020</a:t>
            </a:fld>
            <a:endParaRPr lang="es-E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17/10/2020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17/10/2020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17/10/2020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17/10/2020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17/10/2020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17/10/2020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17/10/2020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17/10/2020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17/10/2020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0E8388-FA14-4AA9-99F9-D13850385DB9}" type="datetimeFigureOut">
              <a:rPr lang="es-ES" smtClean="0"/>
              <a:pPr/>
              <a:t>17/10/2020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C0E8388-FA14-4AA9-99F9-D13850385DB9}" type="datetimeFigureOut">
              <a:rPr lang="es-ES" smtClean="0"/>
              <a:pPr/>
              <a:t>17/10/2020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9208878-25B2-4B67-8A44-2BC028BAEFE9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3140968"/>
            <a:ext cx="7215238" cy="2880320"/>
          </a:xfrm>
        </p:spPr>
        <p:txBody>
          <a:bodyPr>
            <a:noAutofit/>
          </a:bodyPr>
          <a:lstStyle/>
          <a:p>
            <a:r>
              <a:rPr lang="es-ES" sz="7200" b="1" dirty="0" smtClean="0">
                <a:solidFill>
                  <a:schemeClr val="accent5">
                    <a:lumMod val="50000"/>
                  </a:schemeClr>
                </a:solidFill>
              </a:rPr>
              <a:t>CHEF PERSONALITY</a:t>
            </a:r>
          </a:p>
          <a:p>
            <a:r>
              <a:rPr lang="es-ES" sz="7200" b="1" dirty="0" smtClean="0">
                <a:solidFill>
                  <a:schemeClr val="accent5">
                    <a:lumMod val="50000"/>
                  </a:schemeClr>
                </a:solidFill>
              </a:rPr>
              <a:t>ADJECTIVES</a:t>
            </a:r>
          </a:p>
        </p:txBody>
      </p:sp>
    </p:spTree>
  </p:cSld>
  <p:clrMapOvr>
    <a:masterClrMapping/>
  </p:clrMapOvr>
  <p:transition advTm="769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856984" cy="1872208"/>
          </a:xfrm>
        </p:spPr>
        <p:txBody>
          <a:bodyPr>
            <a:noAutofit/>
          </a:bodyPr>
          <a:lstStyle/>
          <a:p>
            <a:pPr algn="just"/>
            <a:r>
              <a:rPr lang="en-GB" sz="3200" b="1" dirty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Open-minded:</a:t>
            </a:r>
            <a:r>
              <a:rPr lang="en-GB" sz="3200" dirty="0">
                <a:solidFill>
                  <a:schemeClr val="tx1"/>
                </a:solidFill>
                <a:latin typeface="Arial" pitchFamily="34" charset="0"/>
                <a:ea typeface="Cambria"/>
                <a:cs typeface="Arial" pitchFamily="34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Arial" pitchFamily="34" charset="0"/>
                <a:ea typeface="Cambria"/>
                <a:cs typeface="Arial" pitchFamily="34" charset="0"/>
              </a:rPr>
              <a:t>if you describe someone as open-minded, you approve of them because they are willing to listen to and consider other people’s ideas and suggestions.</a:t>
            </a:r>
            <a:endParaRPr lang="es-ES" sz="28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10" descr="extro vs intro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1763688" y="2348880"/>
            <a:ext cx="5688632" cy="38884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805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534400" cy="1357322"/>
          </a:xfrm>
        </p:spPr>
        <p:txBody>
          <a:bodyPr>
            <a:normAutofit fontScale="90000"/>
          </a:bodyPr>
          <a:lstStyle/>
          <a:p>
            <a:pPr algn="just"/>
            <a:r>
              <a:rPr lang="en-GB" sz="3200" b="1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Leadership</a:t>
            </a:r>
            <a:r>
              <a:rPr lang="en-GB" sz="3200" b="1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: </a:t>
            </a:r>
            <a:r>
              <a:rPr lang="en-US" sz="2800" dirty="0">
                <a:solidFill>
                  <a:schemeClr val="tx1"/>
                </a:solidFill>
              </a:rPr>
              <a:t>l</a:t>
            </a:r>
            <a:r>
              <a:rPr lang="en-US" sz="2800" dirty="0" smtClean="0">
                <a:solidFill>
                  <a:schemeClr val="tx1"/>
                </a:solidFill>
              </a:rPr>
              <a:t>eadership </a:t>
            </a:r>
            <a:r>
              <a:rPr lang="en-US" sz="2800" dirty="0">
                <a:solidFill>
                  <a:schemeClr val="tx1"/>
                </a:solidFill>
              </a:rPr>
              <a:t>refers to the qualities that make someone a good leader, or the methods a leader uses to do his or her job.</a:t>
            </a:r>
            <a:endParaRPr lang="es-E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204864"/>
            <a:ext cx="6192688" cy="39226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2342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34400" cy="1529426"/>
          </a:xfrm>
        </p:spPr>
        <p:txBody>
          <a:bodyPr>
            <a:normAutofit fontScale="90000"/>
          </a:bodyPr>
          <a:lstStyle/>
          <a:p>
            <a:pPr algn="just"/>
            <a:r>
              <a:rPr lang="en-GB" sz="3200" b="1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Committed</a:t>
            </a:r>
            <a:r>
              <a:rPr lang="en-GB" sz="3200" b="1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: </a:t>
            </a:r>
            <a:r>
              <a:rPr lang="en-GB" sz="3200" dirty="0" smtClean="0">
                <a:solidFill>
                  <a:schemeClr val="tx1"/>
                </a:solidFill>
                <a:latin typeface="Arial" pitchFamily="34" charset="0"/>
                <a:ea typeface="Calibri"/>
                <a:cs typeface="Arial" pitchFamily="34" charset="0"/>
              </a:rPr>
              <a:t>a committed person is a person who takes a commitment with a person, a business or a policy.</a:t>
            </a:r>
            <a:endParaRPr lang="es-E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2062831"/>
            <a:ext cx="6768752" cy="4320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custDataLst>
      <p:tags r:id="rId1"/>
    </p:custDataLst>
  </p:cSld>
  <p:clrMapOvr>
    <a:masterClrMapping/>
  </p:clrMapOvr>
  <p:transition advTm="881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534400" cy="1162186"/>
          </a:xfrm>
        </p:spPr>
        <p:txBody>
          <a:bodyPr>
            <a:normAutofit/>
          </a:bodyPr>
          <a:lstStyle/>
          <a:p>
            <a:r>
              <a:rPr lang="en-GB" sz="3200" b="1" dirty="0">
                <a:solidFill>
                  <a:schemeClr val="tx1"/>
                </a:solidFill>
                <a:latin typeface="Cambria"/>
                <a:ea typeface="Calibri"/>
                <a:cs typeface="Times New Roman"/>
              </a:rPr>
              <a:t>Cool-headed: </a:t>
            </a:r>
            <a:r>
              <a:rPr lang="en-GB" sz="3200" dirty="0">
                <a:solidFill>
                  <a:schemeClr val="tx1"/>
                </a:solidFill>
                <a:latin typeface="Cambria"/>
                <a:ea typeface="Calibri"/>
                <a:cs typeface="Times New Roman"/>
              </a:rPr>
              <a:t>refers to people who stay calm in difficult situations.</a:t>
            </a:r>
            <a:endParaRPr lang="es-ES" sz="3200" i="1" dirty="0">
              <a:solidFill>
                <a:schemeClr val="tx1"/>
              </a:solidFill>
              <a:latin typeface="Franklin Gothic Demi" pitchFamily="34" charset="0"/>
              <a:cs typeface="Arial" pitchFamily="34" charset="0"/>
            </a:endParaRPr>
          </a:p>
        </p:txBody>
      </p:sp>
      <p:pic>
        <p:nvPicPr>
          <p:cNvPr id="1026" name="Picture 2" descr="Resultat d'imatges de caminar sobre el alamb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227122"/>
            <a:ext cx="7585313" cy="38884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</p:cSld>
  <p:clrMapOvr>
    <a:masterClrMapping/>
  </p:clrMapOvr>
  <p:transition advTm="5662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541" y="160338"/>
            <a:ext cx="8534400" cy="1713372"/>
          </a:xfrm>
        </p:spPr>
        <p:txBody>
          <a:bodyPr>
            <a:noAutofit/>
          </a:bodyPr>
          <a:lstStyle/>
          <a:p>
            <a:pPr algn="just"/>
            <a:r>
              <a:rPr lang="en-GB" sz="3600" b="1" dirty="0">
                <a:solidFill>
                  <a:schemeClr val="tx1"/>
                </a:solidFill>
                <a:latin typeface="Cambria"/>
                <a:ea typeface="Calibri"/>
                <a:cs typeface="Times New Roman"/>
              </a:rPr>
              <a:t>Hot-headed: </a:t>
            </a:r>
            <a:r>
              <a:rPr lang="en-GB" sz="3600" dirty="0">
                <a:solidFill>
                  <a:schemeClr val="tx1"/>
                </a:solidFill>
                <a:latin typeface="Cambria"/>
                <a:ea typeface="Calibri"/>
                <a:cs typeface="Times New Roman"/>
              </a:rPr>
              <a:t>refers to someone who acts too quickly without thinking on the consequences.</a:t>
            </a:r>
            <a:endParaRPr lang="es-ES" sz="3600" dirty="0">
              <a:solidFill>
                <a:schemeClr val="tx1"/>
              </a:solidFill>
              <a:latin typeface="Franklin Gothic Demi" pitchFamily="34" charset="0"/>
              <a:cs typeface="Arial" pitchFamily="34" charset="0"/>
            </a:endParaRPr>
          </a:p>
        </p:txBody>
      </p:sp>
      <p:sp>
        <p:nvSpPr>
          <p:cNvPr id="3" name="AutoShape 2" descr="Resultat d'imatges de hot headed pers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4" name="AutoShape 4" descr="Resultat d'imatges de hot headed person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268077"/>
            <a:ext cx="5318091" cy="3897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Tm="744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323528" y="116632"/>
            <a:ext cx="8363272" cy="18722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GB" sz="3200" b="1" dirty="0" smtClean="0">
                <a:latin typeface="Arial" pitchFamily="34" charset="0"/>
                <a:ea typeface="Calibri"/>
                <a:cs typeface="Arial" pitchFamily="34" charset="0"/>
              </a:rPr>
              <a:t>Enthusiastic</a:t>
            </a:r>
            <a:r>
              <a:rPr lang="en-GB" sz="3200" b="1" dirty="0" smtClean="0">
                <a:latin typeface="Arial" pitchFamily="34" charset="0"/>
                <a:ea typeface="Calibri"/>
                <a:cs typeface="Arial" pitchFamily="34" charset="0"/>
              </a:rPr>
              <a:t>: </a:t>
            </a:r>
            <a:r>
              <a:rPr lang="en-US" sz="2800" dirty="0">
                <a:latin typeface="Arial"/>
              </a:rPr>
              <a:t>If you are </a:t>
            </a:r>
            <a:r>
              <a:rPr lang="en-US" sz="2800" dirty="0" smtClean="0">
                <a:latin typeface="Arial"/>
              </a:rPr>
              <a:t>enthusiastic about </a:t>
            </a:r>
            <a:r>
              <a:rPr lang="en-US" sz="2800" dirty="0">
                <a:latin typeface="Arial"/>
              </a:rPr>
              <a:t>something, you show how much you like or enjoy it by the way that you behave and talk.  </a:t>
            </a:r>
            <a:endParaRPr lang="es-ES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59632" y="1844824"/>
            <a:ext cx="6814952" cy="45433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724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251520" y="188640"/>
            <a:ext cx="8640960" cy="63367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200" b="1" dirty="0" err="1" smtClean="0">
                <a:latin typeface="Arial" pitchFamily="34" charset="0"/>
                <a:cs typeface="Arial" pitchFamily="34" charset="0"/>
              </a:rPr>
              <a:t>Organised</a:t>
            </a: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3200" dirty="0">
                <a:latin typeface="Arial"/>
              </a:rPr>
              <a:t>Someone who is organized plans their work and activities efficiently.</a:t>
            </a:r>
            <a:endParaRPr lang="es-ES" sz="3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060848"/>
            <a:ext cx="7287936" cy="4320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703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5575" y="-132208"/>
            <a:ext cx="8784976" cy="1800200"/>
          </a:xfrm>
        </p:spPr>
        <p:txBody>
          <a:bodyPr>
            <a:normAutofit fontScale="90000"/>
          </a:bodyPr>
          <a:lstStyle/>
          <a:p>
            <a:pPr algn="just"/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Communicative: </a:t>
            </a:r>
            <a:r>
              <a:rPr lang="en-US" sz="3600" dirty="0" smtClean="0">
                <a:solidFill>
                  <a:schemeClr val="tx1"/>
                </a:solidFill>
              </a:rPr>
              <a:t>Someone </a:t>
            </a:r>
            <a:r>
              <a:rPr lang="en-US" sz="3600" dirty="0">
                <a:solidFill>
                  <a:schemeClr val="tx1"/>
                </a:solidFill>
              </a:rPr>
              <a:t>who is communicative talks to people, for example about their feelings, and tells people things.  </a:t>
            </a:r>
            <a:endParaRPr lang="es-ES" sz="3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utoShape 2" descr="Resultat d'imatges de laid-ba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5" name="AutoShape 4" descr="Resultat d'imatges de laid-back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6" name="5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206291"/>
            <a:ext cx="6243396" cy="416434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34236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575048"/>
          </a:xfrm>
        </p:spPr>
        <p:txBody>
          <a:bodyPr>
            <a:noAutofit/>
          </a:bodyPr>
          <a:lstStyle/>
          <a:p>
            <a:pPr algn="just"/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Hard-working</a:t>
            </a:r>
            <a:r>
              <a:rPr lang="en-US" sz="3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3200" dirty="0">
                <a:solidFill>
                  <a:schemeClr val="tx1"/>
                </a:solidFill>
              </a:rPr>
              <a:t>If you describe someone as hard-working, you mean that they work very hard.  </a:t>
            </a:r>
            <a:endParaRPr lang="es-ES" sz="32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2132630"/>
            <a:ext cx="6409726" cy="42664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68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7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.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1648</TotalTime>
  <Words>185</Words>
  <Application>Microsoft Office PowerPoint</Application>
  <PresentationFormat>Presentación en pantalla (4:3)</PresentationFormat>
  <Paragraphs>11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Equity</vt:lpstr>
      <vt:lpstr>Presentación de PowerPoint</vt:lpstr>
      <vt:lpstr>Open-minded: if you describe someone as open-minded, you approve of them because they are willing to listen to and consider other people’s ideas and suggestions.</vt:lpstr>
      <vt:lpstr>Leadership: leadership refers to the qualities that make someone a good leader, or the methods a leader uses to do his or her job.</vt:lpstr>
      <vt:lpstr>Committed: a committed person is a person who takes a commitment with a person, a business or a policy.</vt:lpstr>
      <vt:lpstr>Cool-headed: refers to people who stay calm in difficult situations.</vt:lpstr>
      <vt:lpstr>Hot-headed: refers to someone who acts too quickly without thinking on the consequences.</vt:lpstr>
      <vt:lpstr>Presentación de PowerPoint</vt:lpstr>
      <vt:lpstr>Presentación de PowerPoint</vt:lpstr>
      <vt:lpstr>Communicative: Someone who is communicative talks to people, for example about their feelings, and tells people things.  </vt:lpstr>
      <vt:lpstr>Hard-working: If you describe someone as hard-working, you mean that they work very hard.  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</dc:title>
  <dc:creator>Marc</dc:creator>
  <cp:lastModifiedBy>mar</cp:lastModifiedBy>
  <cp:revision>92</cp:revision>
  <dcterms:created xsi:type="dcterms:W3CDTF">2016-03-28T10:04:15Z</dcterms:created>
  <dcterms:modified xsi:type="dcterms:W3CDTF">2020-10-17T15:42:32Z</dcterms:modified>
</cp:coreProperties>
</file>