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9929813" cy="67897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12" autoAdjust="0"/>
  </p:normalViewPr>
  <p:slideViewPr>
    <p:cSldViewPr>
      <p:cViewPr>
        <p:scale>
          <a:sx n="70" d="100"/>
          <a:sy n="70" d="100"/>
        </p:scale>
        <p:origin x="-138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068" cy="3397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5425" y="0"/>
            <a:ext cx="4302067" cy="3397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838C1-8481-4109-A6B9-E354F198DE1D}" type="datetimeFigureOut">
              <a:rPr lang="es-ES" smtClean="0"/>
              <a:pPr/>
              <a:t>20/02/2021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6448895"/>
            <a:ext cx="4302068" cy="3397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5425" y="6448895"/>
            <a:ext cx="4302067" cy="3397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662EE-6826-4B8C-9F70-25F5519F93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4680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3394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4596" y="0"/>
            <a:ext cx="4302919" cy="3394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D90F51E-732A-4763-80B0-0C024BA012A2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09588"/>
            <a:ext cx="3395663" cy="254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982" y="3225126"/>
            <a:ext cx="7943850" cy="3055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49073"/>
            <a:ext cx="4302919" cy="339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4596" y="6449073"/>
            <a:ext cx="4302919" cy="339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CBF09A-D375-45BB-B3E9-056D23F65B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0054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8B0DF-968E-45B7-98EA-4D8BDE80310E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EFA34-4D6B-4AF4-A33D-940ACE90A9D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7CD5B-FAE0-4CB6-B6E1-E6F883194A00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080D7-2064-47D8-B542-4D0D5CBA85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C70C8-4FA6-4C88-BF4A-FE8180AD2A0A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0AF5A-308E-4552-8BA6-3CD5FE9746B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35338-E2A6-4728-B36D-17787A893683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FE22-866E-48DF-ABA4-E95B97C9D2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24467-BF41-4D13-A38B-B0F80ACA58DD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7A823-727C-439E-A3A2-BD0BFF1D59B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BFBA-3CDD-431C-9EBC-9FA467FCFA6F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DBCCD-1308-4646-AD76-37A66DC92A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3F951-BE5B-4632-BD79-3537C5E12D34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D3FF5-F13C-4F56-A18C-C0F91B08CD2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272E1-922C-4158-A5CA-8AB7F7AFC142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C8159-9718-453E-A0D6-E4BCDDFC98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10A0C-934F-44AE-AF11-A95312B712E0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8CA42-115E-48D2-8C48-0B0B1C11DDC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5AB95-6D4F-4BBE-9F92-6C9F81B96FCF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0A077-C7C0-4F82-AE80-0A85BE09504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C058-CA1C-4455-8599-11FE78A66529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59809-5EA6-4292-8692-959F02F2771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C1C651-E3E0-4980-9C80-BB5D0B0776F2}" type="datetimeFigureOut">
              <a:rPr lang="es-ES"/>
              <a:pPr>
                <a:defRPr/>
              </a:pPr>
              <a:t>20/02/2021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0B4143-2349-4FBC-AC10-FCC5B3E55F4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13" y="984250"/>
            <a:ext cx="6901574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9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5" y="1247775"/>
            <a:ext cx="43624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2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20688"/>
            <a:ext cx="7534304" cy="564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5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76672"/>
            <a:ext cx="4215206" cy="601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6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39609"/>
            <a:ext cx="7052601" cy="5083657"/>
          </a:xfrm>
        </p:spPr>
      </p:pic>
    </p:spTree>
    <p:extLst>
      <p:ext uri="{BB962C8B-B14F-4D97-AF65-F5344CB8AC3E}">
        <p14:creationId xmlns:p14="http://schemas.microsoft.com/office/powerpoint/2010/main" val="148520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97614"/>
            <a:ext cx="7885382" cy="394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63608"/>
            <a:ext cx="5879405" cy="3305532"/>
          </a:xfrm>
        </p:spPr>
      </p:pic>
    </p:spTree>
    <p:extLst>
      <p:ext uri="{BB962C8B-B14F-4D97-AF65-F5344CB8AC3E}">
        <p14:creationId xmlns:p14="http://schemas.microsoft.com/office/powerpoint/2010/main" val="420379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7855240" cy="412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9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56" y="333375"/>
            <a:ext cx="8190487" cy="5792788"/>
          </a:xfrm>
        </p:spPr>
      </p:pic>
    </p:spTree>
    <p:extLst>
      <p:ext uri="{BB962C8B-B14F-4D97-AF65-F5344CB8AC3E}">
        <p14:creationId xmlns:p14="http://schemas.microsoft.com/office/powerpoint/2010/main" val="396554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2259</TotalTime>
  <Words>0</Words>
  <Application>Microsoft Office PowerPoint</Application>
  <PresentationFormat>Presentación en pantalla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TELEPHONE</dc:title>
  <dc:creator>Usuario de Windows</dc:creator>
  <cp:lastModifiedBy>mar</cp:lastModifiedBy>
  <cp:revision>135</cp:revision>
  <cp:lastPrinted>2016-03-07T15:51:39Z</cp:lastPrinted>
  <dcterms:created xsi:type="dcterms:W3CDTF">2009-10-05T17:13:55Z</dcterms:created>
  <dcterms:modified xsi:type="dcterms:W3CDTF">2021-02-20T09:29:40Z</dcterms:modified>
</cp:coreProperties>
</file>