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D3466-C1ED-44AF-98C7-7E85C79EEA28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31368-419B-43F9-9CDA-AB9C05D26F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92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EC8A2F-B5DF-4033-94D7-1A555C13A7D8}" type="slidenum">
              <a:rPr lang="ca-ES" sz="1200" smtClean="0"/>
              <a:pPr eaLnBrk="1" hangingPunct="1"/>
              <a:t>1</a:t>
            </a:fld>
            <a:endParaRPr lang="ca-ES" sz="1200" smtClean="0"/>
          </a:p>
        </p:txBody>
      </p:sp>
      <p:sp>
        <p:nvSpPr>
          <p:cNvPr id="1095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95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s-ES" smtClean="0"/>
              <a:t>David serà coronat rei</a:t>
            </a:r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32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860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671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85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37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869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78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79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747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61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26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11A99-8E36-4059-AFBD-AAB364B40335}" type="datetimeFigureOut">
              <a:rPr lang="es-ES" smtClean="0"/>
              <a:t>12/04/2020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58494-9099-4853-B2F1-C7A971097F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51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0"/>
            <a:ext cx="4114800" cy="32178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8001000" y="45720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chemeClr val="accent2"/>
                </a:solidFill>
              </a:rPr>
              <a:t>14</a:t>
            </a:r>
            <a:endParaRPr lang="ca-ES">
              <a:solidFill>
                <a:schemeClr val="accent2"/>
              </a:solidFill>
            </a:endParaRPr>
          </a:p>
        </p:txBody>
      </p:sp>
      <p:sp>
        <p:nvSpPr>
          <p:cNvPr id="95236" name="WordArt 4" descr="Mármol blanco"/>
          <p:cNvSpPr>
            <a:spLocks noChangeArrowheads="1" noChangeShapeType="1" noTextEdit="1"/>
          </p:cNvSpPr>
          <p:nvPr/>
        </p:nvSpPr>
        <p:spPr bwMode="auto">
          <a:xfrm>
            <a:off x="1828800" y="762000"/>
            <a:ext cx="53340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s-ES" sz="3600" kern="10">
                <a:ln w="9525"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latin typeface="Arial Black"/>
              </a:rPr>
              <a:t>David</a:t>
            </a: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1482725" y="3876675"/>
            <a:ext cx="217487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1 Sa 16 – 2 Sa 6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12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4963"/>
            <a:ext cx="6324600" cy="62944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6613525" y="838200"/>
            <a:ext cx="29876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David és un pastor,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cuida del ramat d’ovelles.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Viu amb els seus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pares a Betlem.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Els seus germans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ja són grans.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75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076950" cy="624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6854825" y="781050"/>
            <a:ext cx="17907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Un home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va a trobar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Déu envia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aquest home.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Ell l’ungeix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amb oli.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 diu: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‘Jo seré més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Endavant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Rei dels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Israelites’.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28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62288"/>
            <a:ext cx="8610600" cy="33385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535113" y="809625"/>
            <a:ext cx="631348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 dirty="0">
                <a:solidFill>
                  <a:srgbClr val="FF0000"/>
                </a:solidFill>
              </a:rPr>
              <a:t>Hi ha guerra. </a:t>
            </a:r>
          </a:p>
          <a:p>
            <a:pPr eaLnBrk="1" hangingPunct="1"/>
            <a:r>
              <a:rPr lang="es-ES" dirty="0">
                <a:solidFill>
                  <a:srgbClr val="FF0000"/>
                </a:solidFill>
              </a:rPr>
              <a:t>El </a:t>
            </a:r>
            <a:r>
              <a:rPr lang="es-ES" dirty="0" err="1">
                <a:solidFill>
                  <a:srgbClr val="FF0000"/>
                </a:solidFill>
              </a:rPr>
              <a:t>rei</a:t>
            </a:r>
            <a:r>
              <a:rPr lang="es-ES" dirty="0">
                <a:solidFill>
                  <a:srgbClr val="FF0000"/>
                </a:solidFill>
              </a:rPr>
              <a:t> Saúl i </a:t>
            </a:r>
            <a:r>
              <a:rPr lang="es-ES" dirty="0" err="1">
                <a:solidFill>
                  <a:srgbClr val="FF0000"/>
                </a:solidFill>
              </a:rPr>
              <a:t>els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seus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soldats</a:t>
            </a:r>
            <a:r>
              <a:rPr lang="es-ES" dirty="0">
                <a:solidFill>
                  <a:srgbClr val="FF0000"/>
                </a:solidFill>
              </a:rPr>
              <a:t> van a </a:t>
            </a:r>
            <a:r>
              <a:rPr lang="es-ES" dirty="0" err="1">
                <a:solidFill>
                  <a:srgbClr val="FF0000"/>
                </a:solidFill>
              </a:rPr>
              <a:t>trobar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l’enemic</a:t>
            </a:r>
            <a:r>
              <a:rPr lang="es-ES" dirty="0">
                <a:solidFill>
                  <a:srgbClr val="FF0000"/>
                </a:solidFill>
              </a:rPr>
              <a:t>.</a:t>
            </a:r>
          </a:p>
          <a:p>
            <a:pPr eaLnBrk="1" hangingPunct="1"/>
            <a:r>
              <a:rPr lang="es-ES" dirty="0">
                <a:solidFill>
                  <a:srgbClr val="FF0000"/>
                </a:solidFill>
              </a:rPr>
              <a:t>El </a:t>
            </a:r>
            <a:r>
              <a:rPr lang="es-ES" dirty="0" err="1">
                <a:solidFill>
                  <a:srgbClr val="FF0000"/>
                </a:solidFill>
              </a:rPr>
              <a:t>germans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més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grans</a:t>
            </a:r>
            <a:r>
              <a:rPr lang="es-ES" dirty="0">
                <a:solidFill>
                  <a:srgbClr val="FF0000"/>
                </a:solidFill>
              </a:rPr>
              <a:t> de David van </a:t>
            </a:r>
            <a:r>
              <a:rPr lang="es-ES" dirty="0" err="1">
                <a:solidFill>
                  <a:srgbClr val="FF0000"/>
                </a:solidFill>
              </a:rPr>
              <a:t>amb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ells</a:t>
            </a:r>
            <a:r>
              <a:rPr lang="es-ES" dirty="0">
                <a:solidFill>
                  <a:srgbClr val="FF0000"/>
                </a:solidFill>
              </a:rPr>
              <a:t>.</a:t>
            </a:r>
          </a:p>
          <a:p>
            <a:pPr eaLnBrk="1" hangingPunct="1"/>
            <a:endParaRPr lang="ca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63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2425"/>
            <a:ext cx="8534400" cy="35845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2430463" y="422275"/>
            <a:ext cx="4427537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Entre els enemics hi ha un gegant.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Es diu Goliat.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 visita als seus germans.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Ells senyalen al gegant.</a:t>
            </a:r>
          </a:p>
          <a:p>
            <a:pPr eaLnBrk="1" hangingPunct="1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7790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90850"/>
            <a:ext cx="8382000" cy="34861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2170113" y="809625"/>
            <a:ext cx="484028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 gegant crida: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¿Qui vol lliutar contra mi?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Cap soldat vol lluitar contra el gegant.</a:t>
            </a:r>
          </a:p>
          <a:p>
            <a:pPr eaLnBrk="1" hangingPunct="1"/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03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6188075" cy="624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705600" y="762000"/>
            <a:ext cx="2246313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David diu al rei: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‘Tothom té por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del gegant,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però jo lluitaré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contra ell.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Déu m’ajudarà’.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43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65425"/>
            <a:ext cx="8077200" cy="36353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1763713" y="565150"/>
            <a:ext cx="562768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 gegant està furiós.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Es llença contra David.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 pren la seva fona i li llança una pedra.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La pedra fereix al gegant en el cap.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04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74950"/>
            <a:ext cx="8153400" cy="36258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2725738" y="793750"/>
            <a:ext cx="359886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 gegant cau a terra i mor.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Els israelites estan contents.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 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23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129338" cy="624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934200" y="1219200"/>
            <a:ext cx="180657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Els israelites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canten: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ha guanyat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al gegant.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75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153150" cy="624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6858000" y="685800"/>
            <a:ext cx="1935163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Després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de molts anys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David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és nomenat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rei.</a:t>
            </a:r>
          </a:p>
          <a:p>
            <a:pPr eaLnBrk="1" hangingPunct="1"/>
            <a:endParaRPr lang="es-ES">
              <a:solidFill>
                <a:srgbClr val="FF0000"/>
              </a:solidFill>
            </a:endParaRP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Conquesta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la terra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de Jerusalem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i viu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al seu palau.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852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27313"/>
            <a:ext cx="8686800" cy="37734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549400" y="641350"/>
            <a:ext cx="5994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 rei David porta la caixa d’or a Jerusalem.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Dins la caixa d’or hi ha les taules de pedra.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 les taules hi ha escrits els Manaments de Déu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7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35313"/>
            <a:ext cx="8458200" cy="32654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1365250" y="685800"/>
            <a:ext cx="64071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s-ES">
                <a:solidFill>
                  <a:srgbClr val="FF0000"/>
                </a:solidFill>
              </a:rPr>
              <a:t>Els israelites construeixen una gran i formosa casa.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És el temple. 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A dins hi posen la caixa d’or.</a:t>
            </a:r>
          </a:p>
          <a:p>
            <a:pPr eaLnBrk="1" hangingPunct="1"/>
            <a:r>
              <a:rPr lang="es-ES">
                <a:solidFill>
                  <a:srgbClr val="FF0000"/>
                </a:solidFill>
              </a:rPr>
              <a:t>Molta gent va al temple a resar.</a:t>
            </a:r>
            <a:endParaRPr lang="ca-E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4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291</Words>
  <Application>Microsoft Office PowerPoint</Application>
  <PresentationFormat>Presentación en pantalla (4:3)</PresentationFormat>
  <Paragraphs>69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IESJRB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IESJRB</dc:creator>
  <cp:lastModifiedBy>IESJRB</cp:lastModifiedBy>
  <cp:revision>1</cp:revision>
  <dcterms:created xsi:type="dcterms:W3CDTF">2020-04-12T16:31:39Z</dcterms:created>
  <dcterms:modified xsi:type="dcterms:W3CDTF">2020-04-12T16:33:44Z</dcterms:modified>
</cp:coreProperties>
</file>