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70" r:id="rId6"/>
    <p:sldId id="271" r:id="rId7"/>
    <p:sldId id="272" r:id="rId8"/>
    <p:sldId id="265" r:id="rId9"/>
    <p:sldId id="269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24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84CC-E742-46D7-9858-7A02FBAA676C}" type="datetimeFigureOut">
              <a:rPr lang="ca-ES" smtClean="0"/>
              <a:pPr/>
              <a:t>23/2/2022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D62C-65BB-4F99-A48F-286655F932F4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84CC-E742-46D7-9858-7A02FBAA676C}" type="datetimeFigureOut">
              <a:rPr lang="ca-ES" smtClean="0"/>
              <a:pPr/>
              <a:t>23/2/2022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D62C-65BB-4F99-A48F-286655F932F4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84CC-E742-46D7-9858-7A02FBAA676C}" type="datetimeFigureOut">
              <a:rPr lang="ca-ES" smtClean="0"/>
              <a:pPr/>
              <a:t>23/2/2022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D62C-65BB-4F99-A48F-286655F932F4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84CC-E742-46D7-9858-7A02FBAA676C}" type="datetimeFigureOut">
              <a:rPr lang="ca-ES" smtClean="0"/>
              <a:pPr/>
              <a:t>23/2/2022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D62C-65BB-4F99-A48F-286655F932F4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84CC-E742-46D7-9858-7A02FBAA676C}" type="datetimeFigureOut">
              <a:rPr lang="ca-ES" smtClean="0"/>
              <a:pPr/>
              <a:t>23/2/2022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D62C-65BB-4F99-A48F-286655F932F4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84CC-E742-46D7-9858-7A02FBAA676C}" type="datetimeFigureOut">
              <a:rPr lang="ca-ES" smtClean="0"/>
              <a:pPr/>
              <a:t>23/2/2022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D62C-65BB-4F99-A48F-286655F932F4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84CC-E742-46D7-9858-7A02FBAA676C}" type="datetimeFigureOut">
              <a:rPr lang="ca-ES" smtClean="0"/>
              <a:pPr/>
              <a:t>23/2/2022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D62C-65BB-4F99-A48F-286655F932F4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84CC-E742-46D7-9858-7A02FBAA676C}" type="datetimeFigureOut">
              <a:rPr lang="ca-ES" smtClean="0"/>
              <a:pPr/>
              <a:t>23/2/2022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D62C-65BB-4F99-A48F-286655F932F4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84CC-E742-46D7-9858-7A02FBAA676C}" type="datetimeFigureOut">
              <a:rPr lang="ca-ES" smtClean="0"/>
              <a:pPr/>
              <a:t>23/2/2022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D62C-65BB-4F99-A48F-286655F932F4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84CC-E742-46D7-9858-7A02FBAA676C}" type="datetimeFigureOut">
              <a:rPr lang="ca-ES" smtClean="0"/>
              <a:pPr/>
              <a:t>23/2/2022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D62C-65BB-4F99-A48F-286655F932F4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84CC-E742-46D7-9858-7A02FBAA676C}" type="datetimeFigureOut">
              <a:rPr lang="ca-ES" smtClean="0"/>
              <a:pPr/>
              <a:t>23/2/2022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9D62C-65BB-4F99-A48F-286655F932F4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A84CC-E742-46D7-9858-7A02FBAA676C}" type="datetimeFigureOut">
              <a:rPr lang="ca-ES" smtClean="0"/>
              <a:pPr/>
              <a:t>23/2/2022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9D62C-65BB-4F99-A48F-286655F932F4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es/url?sa=i&amp;source=images&amp;cd=&amp;cad=rja&amp;docid=uu5G9_andaJ-HM&amp;tbnid=zvITFO2eBMw1tM:&amp;ved=0CAgQjRwwAA&amp;url=http://www.genomasur.com/BCH/BCH_libro/B2_interactivas/bloque_2_celulaytejidos.htm&amp;ei=ViRbUcKSL4bMhAeygYG4Cg&amp;psig=AFQjCNGzyasF6F5qVTqLjUMTHwdc9KUg_Q&amp;ust=1365013974847525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772816"/>
            <a:ext cx="7772400" cy="2592287"/>
          </a:xfrm>
        </p:spPr>
        <p:txBody>
          <a:bodyPr>
            <a:normAutofit/>
          </a:bodyPr>
          <a:lstStyle/>
          <a:p>
            <a:r>
              <a:rPr lang="ca-ES" sz="6600" b="1" dirty="0" smtClean="0"/>
              <a:t>RIBOSOMES</a:t>
            </a:r>
            <a:endParaRPr lang="ca-ES" sz="66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irc_mi" descr="Resultat d'imatges de ribosome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208911" cy="6120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6491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irc_mi" descr="Resultat d'imatges de ribosome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9531"/>
            <a:ext cx="9144000" cy="5976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0109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irc_mi" descr="Resultat d'imatges de ribosome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280920" cy="6048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3967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  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mitocondri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344816" cy="46805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9471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  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     </a:t>
            </a:r>
            <a:endParaRPr lang="es-ES" dirty="0"/>
          </a:p>
        </p:txBody>
      </p:sp>
      <p:pic>
        <p:nvPicPr>
          <p:cNvPr id="4" name="3 Imagen" descr="cloroplast | enciclopèdia.ca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40768"/>
            <a:ext cx="6084396" cy="44617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7087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Ribosomes i síntesi de proteïne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76" y="980728"/>
            <a:ext cx="7848872" cy="47522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2893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152127"/>
          </a:xfrm>
        </p:spPr>
        <p:txBody>
          <a:bodyPr/>
          <a:lstStyle/>
          <a:p>
            <a:r>
              <a:rPr lang="ca-ES" b="1" dirty="0" smtClean="0"/>
              <a:t>Funció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700808"/>
            <a:ext cx="7848872" cy="432048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Síntesi de proteïnes.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5" name="irc_mi" descr="Resultat d'imatges de ribosome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872"/>
            <a:ext cx="9144000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3602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irc_mi" descr="Resultat d'imatges de ribosome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5" y="1340768"/>
            <a:ext cx="9157855" cy="4248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irc_mi" descr="Resultat d'imatges de polisome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404664"/>
            <a:ext cx="8136904" cy="5976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432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b="1" dirty="0" smtClean="0"/>
              <a:t>Què representen les imatges?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Image8_img" descr="http://2.bp.blogspot.com/_pO6_LWzFSx4/SjB2fieN2fI/AAAAAAAACZk/1rYyLHPxWHE/S150/polisom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692696"/>
            <a:ext cx="640871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196752"/>
            <a:ext cx="6400800" cy="4442048"/>
          </a:xfrm>
        </p:spPr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pic>
        <p:nvPicPr>
          <p:cNvPr id="4" name="irc_mi" descr="http://t3.gstatic.com/images?q=tbn:ANd9GcQcQEp9PgdKu3nw9BRyEjiY_bslFpqfJ7nrGbiP4eIvG9xwimGu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68760"/>
            <a:ext cx="914400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21</Words>
  <Application>Microsoft Office PowerPoint</Application>
  <PresentationFormat>Presentación en pantalla (4:3)</PresentationFormat>
  <Paragraphs>14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RIBOSOMES</vt:lpstr>
      <vt:lpstr>   </vt:lpstr>
      <vt:lpstr>Presentación de PowerPoint</vt:lpstr>
      <vt:lpstr>Presentación de PowerPoint</vt:lpstr>
      <vt:lpstr>     </vt:lpstr>
      <vt:lpstr>     </vt:lpstr>
      <vt:lpstr>Presentación de PowerPoint</vt:lpstr>
      <vt:lpstr>Funció </vt:lpstr>
      <vt:lpstr>Presentación de PowerPoint</vt:lpstr>
      <vt:lpstr>Presentación de PowerPoint</vt:lpstr>
      <vt:lpstr>Què representen les imatges?</vt:lpstr>
      <vt:lpstr>   </vt:lpstr>
      <vt:lpstr>  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UNIONS INTERCEL·LULARS</dc:title>
  <dc:creator>montse</dc:creator>
  <cp:lastModifiedBy>profe</cp:lastModifiedBy>
  <cp:revision>14</cp:revision>
  <dcterms:created xsi:type="dcterms:W3CDTF">2013-02-20T22:15:29Z</dcterms:created>
  <dcterms:modified xsi:type="dcterms:W3CDTF">2022-02-23T09:35:50Z</dcterms:modified>
</cp:coreProperties>
</file>