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56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725" autoAdjust="0"/>
  </p:normalViewPr>
  <p:slideViewPr>
    <p:cSldViewPr>
      <p:cViewPr varScale="1">
        <p:scale>
          <a:sx n="62" d="100"/>
          <a:sy n="62" d="100"/>
        </p:scale>
        <p:origin x="-159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9548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943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0951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67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17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095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89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14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753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17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26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0AEFE-0820-484F-9F25-06184EABC980}" type="datetimeFigureOut">
              <a:rPr lang="es-ES" smtClean="0"/>
              <a:t>28/10/2020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0674D-755A-4395-951A-94CC464763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36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91384"/>
            <a:ext cx="813690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7429500" cy="491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6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596336" cy="513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2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95350"/>
            <a:ext cx="76200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8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85136"/>
            <a:ext cx="8075184" cy="48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2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4" y="620688"/>
            <a:ext cx="7971411" cy="530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8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51387"/>
            <a:ext cx="6529908" cy="510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9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64704"/>
            <a:ext cx="6782866" cy="540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6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8412427" cy="473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1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Presentación en pantalla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profe</dc:creator>
  <cp:lastModifiedBy>mar</cp:lastModifiedBy>
  <cp:revision>6</cp:revision>
  <dcterms:created xsi:type="dcterms:W3CDTF">2020-10-14T14:21:49Z</dcterms:created>
  <dcterms:modified xsi:type="dcterms:W3CDTF">2020-10-28T11:50:18Z</dcterms:modified>
</cp:coreProperties>
</file>