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8BB72-36D8-4CA3-A557-DE405DFC38DD}" type="datetimeFigureOut">
              <a:rPr lang="es-ES" smtClean="0"/>
              <a:t>19/09/2020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6EC93-B934-45E6-8B11-9BFB2DCFAD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724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6EC93-B934-45E6-8B11-9BFB2DCFADA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3387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6EC93-B934-45E6-8B11-9BFB2DCFADA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6446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6EC93-B934-45E6-8B11-9BFB2DCFADA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3453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6EC93-B934-45E6-8B11-9BFB2DCFADA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8792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6EC93-B934-45E6-8B11-9BFB2DCFADA5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3036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ca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1FFD47C-AEEC-4ECD-AC98-71952C31C042}" type="datetimeFigureOut">
              <a:rPr lang="ca-ES" smtClean="0"/>
              <a:t>19/9/2020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ca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3D1B4AC-CEB0-4AA2-BEBA-BC43E8F86BDD}" type="slidenum">
              <a:rPr lang="ca-ES" smtClean="0"/>
              <a:t>‹Nº›</a:t>
            </a:fld>
            <a:endParaRPr lang="ca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sz="7200" dirty="0" smtClean="0"/>
              <a:t>Present Simple</a:t>
            </a:r>
            <a:endParaRPr lang="ca-ES" sz="7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40544" y="776289"/>
            <a:ext cx="8062912" cy="866761"/>
          </a:xfrm>
        </p:spPr>
        <p:txBody>
          <a:bodyPr/>
          <a:lstStyle/>
          <a:p>
            <a:pPr algn="l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40544" y="1571612"/>
            <a:ext cx="8062912" cy="5000660"/>
          </a:xfrm>
        </p:spPr>
        <p:txBody>
          <a:bodyPr>
            <a:normAutofit fontScale="62500" lnSpcReduction="20000"/>
          </a:bodyPr>
          <a:lstStyle/>
          <a:p>
            <a:pPr marL="514350" indent="-514350" algn="l">
              <a:lnSpc>
                <a:spcPct val="170000"/>
              </a:lnSpc>
              <a:buFont typeface="Arial" pitchFamily="34" charset="0"/>
              <a:buChar char="•"/>
            </a:pPr>
            <a:r>
              <a:rPr lang="en-GB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Positive statements</a:t>
            </a:r>
          </a:p>
          <a:p>
            <a:pPr marL="514350" indent="-514350" algn="l">
              <a:lnSpc>
                <a:spcPct val="170000"/>
              </a:lnSpc>
            </a:pPr>
            <a:r>
              <a:rPr lang="en-GB" sz="3200" b="1" dirty="0" smtClean="0"/>
              <a:t>I/ you/ we/ they </a:t>
            </a:r>
            <a:r>
              <a:rPr lang="en-GB" sz="3200" b="1" i="1" dirty="0" smtClean="0">
                <a:solidFill>
                  <a:schemeClr val="accent1">
                    <a:lumMod val="75000"/>
                  </a:schemeClr>
                </a:solidFill>
              </a:rPr>
              <a:t>live</a:t>
            </a:r>
            <a:r>
              <a:rPr lang="en-GB" sz="3200" b="1" dirty="0" smtClean="0"/>
              <a:t> in New York.</a:t>
            </a:r>
          </a:p>
          <a:p>
            <a:pPr marL="514350" indent="-514350" algn="l">
              <a:lnSpc>
                <a:spcPct val="170000"/>
              </a:lnSpc>
            </a:pPr>
            <a:r>
              <a:rPr lang="en-GB" sz="3200" b="1" dirty="0" smtClean="0"/>
              <a:t>He/ she/ it </a:t>
            </a:r>
            <a:r>
              <a:rPr lang="en-GB" sz="3200" b="1" i="1" dirty="0" smtClean="0">
                <a:solidFill>
                  <a:schemeClr val="accent1">
                    <a:lumMod val="75000"/>
                  </a:schemeClr>
                </a:solidFill>
              </a:rPr>
              <a:t>lives</a:t>
            </a:r>
            <a:r>
              <a:rPr lang="en-GB" sz="3200" b="1" dirty="0" smtClean="0"/>
              <a:t> in New York.</a:t>
            </a:r>
          </a:p>
          <a:p>
            <a:pPr marL="514350" indent="-514350" algn="l">
              <a:lnSpc>
                <a:spcPct val="170000"/>
              </a:lnSpc>
            </a:pPr>
            <a:endParaRPr lang="en-GB" sz="3200" b="1" dirty="0" smtClean="0"/>
          </a:p>
          <a:p>
            <a:pPr marL="514350" indent="-514350" algn="l">
              <a:lnSpc>
                <a:spcPct val="170000"/>
              </a:lnSpc>
            </a:pPr>
            <a:r>
              <a:rPr lang="en-GB" sz="3200" b="1" dirty="0" smtClean="0"/>
              <a:t>Spelling rules ‘-s’ 3</a:t>
            </a:r>
            <a:r>
              <a:rPr lang="en-GB" sz="3200" b="1" baseline="30000" dirty="0" smtClean="0"/>
              <a:t>rd</a:t>
            </a:r>
            <a:r>
              <a:rPr lang="en-GB" sz="3200" b="1" dirty="0" smtClean="0"/>
              <a:t> person singular :</a:t>
            </a:r>
          </a:p>
          <a:p>
            <a:pPr marL="514350" indent="-514350" algn="l">
              <a:lnSpc>
                <a:spcPct val="170000"/>
              </a:lnSpc>
              <a:buAutoNum type="arabicPeriod"/>
            </a:pPr>
            <a:r>
              <a:rPr lang="en-GB" sz="3200" b="1" dirty="0" smtClean="0"/>
              <a:t>Add </a:t>
            </a:r>
            <a:r>
              <a:rPr lang="en-GB" sz="3200" b="1" i="1" dirty="0" smtClean="0"/>
              <a:t>s</a:t>
            </a:r>
            <a:r>
              <a:rPr lang="en-GB" sz="3200" b="1" dirty="0" smtClean="0"/>
              <a:t> after most verbs: live – lives; play – plays; work – works</a:t>
            </a:r>
          </a:p>
          <a:p>
            <a:pPr marL="514350" indent="-514350" algn="l">
              <a:lnSpc>
                <a:spcPct val="170000"/>
              </a:lnSpc>
              <a:buAutoNum type="arabicPeriod"/>
            </a:pPr>
            <a:r>
              <a:rPr lang="en-GB" sz="3200" b="1" dirty="0" smtClean="0"/>
              <a:t>Add </a:t>
            </a:r>
            <a:r>
              <a:rPr lang="en-GB" sz="3200" b="1" i="1" dirty="0" err="1" smtClean="0"/>
              <a:t>es</a:t>
            </a:r>
            <a:r>
              <a:rPr lang="en-GB" sz="3200" b="1" dirty="0" smtClean="0"/>
              <a:t> after </a:t>
            </a:r>
            <a:r>
              <a:rPr lang="en-GB" sz="3200" b="1" i="1" dirty="0" err="1" smtClean="0"/>
              <a:t>ch</a:t>
            </a:r>
            <a:r>
              <a:rPr lang="en-GB" sz="3200" b="1" i="1" dirty="0" smtClean="0"/>
              <a:t>, </a:t>
            </a:r>
            <a:r>
              <a:rPr lang="en-GB" sz="3200" b="1" i="1" dirty="0" err="1" smtClean="0"/>
              <a:t>sh</a:t>
            </a:r>
            <a:r>
              <a:rPr lang="en-GB" sz="3200" b="1" i="1" dirty="0" smtClean="0"/>
              <a:t>, s, x</a:t>
            </a:r>
            <a:r>
              <a:rPr lang="en-GB" sz="3200" b="1" dirty="0" smtClean="0"/>
              <a:t>: watch- watches; finish – finishes</a:t>
            </a:r>
          </a:p>
          <a:p>
            <a:pPr marL="514350" indent="-514350" algn="l">
              <a:lnSpc>
                <a:spcPct val="170000"/>
              </a:lnSpc>
              <a:buAutoNum type="arabicPeriod"/>
            </a:pPr>
            <a:r>
              <a:rPr lang="en-GB" sz="3200" b="1" dirty="0" smtClean="0"/>
              <a:t>Delete y and add </a:t>
            </a:r>
            <a:r>
              <a:rPr lang="en-GB" sz="3200" b="1" dirty="0" err="1" smtClean="0"/>
              <a:t>ies</a:t>
            </a:r>
            <a:r>
              <a:rPr lang="en-GB" sz="3200" b="1" dirty="0" smtClean="0"/>
              <a:t> after a consonant + y: study – studies</a:t>
            </a:r>
          </a:p>
          <a:p>
            <a:pPr marL="514350" indent="-514350" algn="l">
              <a:lnSpc>
                <a:spcPct val="170000"/>
              </a:lnSpc>
              <a:buAutoNum type="arabicPeriod"/>
            </a:pPr>
            <a:r>
              <a:rPr lang="en-GB" sz="3200" b="1" dirty="0" smtClean="0"/>
              <a:t>Irregular forms: do – does; go – goes; have – has</a:t>
            </a:r>
          </a:p>
          <a:p>
            <a:pPr marL="514350" indent="-514350" algn="l">
              <a:lnSpc>
                <a:spcPct val="170000"/>
              </a:lnSpc>
            </a:pPr>
            <a:endParaRPr lang="en-GB" sz="3200" b="1" dirty="0" smtClean="0"/>
          </a:p>
          <a:p>
            <a:endParaRPr lang="en-GB" b="1" dirty="0" smtClean="0"/>
          </a:p>
          <a:p>
            <a:endParaRPr lang="ca-E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00034" y="382012"/>
            <a:ext cx="807249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Negative statements</a:t>
            </a:r>
          </a:p>
          <a:p>
            <a:pPr marL="514350" indent="-514350"/>
            <a:r>
              <a:rPr lang="en-GB" sz="2000" b="1" dirty="0" smtClean="0"/>
              <a:t>Subject+ aux + not + verb (infinitive)</a:t>
            </a:r>
          </a:p>
          <a:p>
            <a:pPr marL="514350" indent="-514350" algn="ctr"/>
            <a:r>
              <a:rPr lang="en-GB" sz="2000" i="1" dirty="0" smtClean="0"/>
              <a:t>I do not (don’t) live in New York. </a:t>
            </a:r>
          </a:p>
          <a:p>
            <a:pPr marL="514350" indent="-514350" algn="ctr"/>
            <a:r>
              <a:rPr lang="en-GB" sz="2000" i="1" dirty="0" smtClean="0"/>
              <a:t>He does not (doesn’t) live in New York.</a:t>
            </a:r>
          </a:p>
          <a:p>
            <a:pPr marL="514350" indent="-514350"/>
            <a:endParaRPr lang="en-GB" sz="2000" b="1" dirty="0" smtClean="0"/>
          </a:p>
          <a:p>
            <a:pPr marL="514350" indent="-514350"/>
            <a:endParaRPr lang="en-GB" sz="800" b="1" dirty="0" smtClean="0"/>
          </a:p>
          <a:p>
            <a:pPr marL="514350" indent="-514350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Questions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GB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Yes/ No questions</a:t>
            </a:r>
          </a:p>
          <a:p>
            <a:pPr marL="514350" indent="-514350"/>
            <a:r>
              <a:rPr lang="en-GB" sz="2000" b="1" dirty="0" smtClean="0"/>
              <a:t>Aux + subject + verb (infinitive) + (complements)?</a:t>
            </a:r>
          </a:p>
          <a:p>
            <a:pPr marL="514350" indent="-514350"/>
            <a:endParaRPr lang="en-GB" sz="2000" b="1" dirty="0" smtClean="0"/>
          </a:p>
          <a:p>
            <a:pPr marL="514350" indent="-514350" algn="ctr"/>
            <a:r>
              <a:rPr lang="en-GB" sz="2000" i="1" dirty="0" smtClean="0"/>
              <a:t>                   Do we live in New York?</a:t>
            </a:r>
          </a:p>
          <a:p>
            <a:pPr marL="514350" indent="-514350" algn="ctr"/>
            <a:r>
              <a:rPr lang="en-GB" sz="2000" i="1" dirty="0" smtClean="0"/>
              <a:t>Yes, you do    -  No, you don’t</a:t>
            </a:r>
          </a:p>
          <a:p>
            <a:pPr marL="514350" indent="-514350">
              <a:buAutoNum type="alphaLcPeriod"/>
            </a:pPr>
            <a:endParaRPr lang="en-GB" sz="2000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514350" indent="-514350">
              <a:buFont typeface="Wingdings" pitchFamily="2" charset="2"/>
              <a:buChar char="v"/>
            </a:pPr>
            <a:r>
              <a:rPr lang="en-GB" sz="20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Wh</a:t>
            </a:r>
            <a:r>
              <a:rPr lang="en-GB" sz="20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- questions</a:t>
            </a:r>
          </a:p>
          <a:p>
            <a:pPr marL="514350" indent="-514350"/>
            <a:r>
              <a:rPr lang="en-GB" sz="2000" b="1" dirty="0" smtClean="0"/>
              <a:t>Question word + aux + subject + verb (inf.) + (complements)?</a:t>
            </a:r>
          </a:p>
          <a:p>
            <a:pPr marL="514350" indent="-514350" algn="ctr"/>
            <a:r>
              <a:rPr lang="en-GB" sz="2000" i="1" dirty="0" smtClean="0"/>
              <a:t>Where do you live?</a:t>
            </a:r>
          </a:p>
          <a:p>
            <a:pPr marL="514350" indent="-514350" algn="ctr"/>
            <a:r>
              <a:rPr lang="en-GB" sz="2000" i="1" dirty="0" smtClean="0"/>
              <a:t>We live in New York</a:t>
            </a:r>
          </a:p>
          <a:p>
            <a:pPr marL="514350" indent="-514350"/>
            <a:endParaRPr lang="en-GB" sz="800" b="1" dirty="0" smtClean="0"/>
          </a:p>
          <a:p>
            <a:pPr marL="514350" indent="-514350"/>
            <a:endParaRPr lang="en-GB" sz="800" b="1" dirty="0" smtClean="0"/>
          </a:p>
          <a:p>
            <a:pPr marL="514350" indent="-514350"/>
            <a:endParaRPr lang="en-GB" sz="800" b="1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40544" y="776289"/>
            <a:ext cx="8062912" cy="652447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/>
              <a:t>Use</a:t>
            </a:r>
            <a:endParaRPr lang="en-GB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40544" y="1500174"/>
            <a:ext cx="8062912" cy="4572032"/>
          </a:xfrm>
        </p:spPr>
        <p:txBody>
          <a:bodyPr>
            <a:normAutofit/>
          </a:bodyPr>
          <a:lstStyle/>
          <a:p>
            <a:pPr algn="l"/>
            <a:r>
              <a:rPr lang="en-GB" sz="2000" b="1" dirty="0" smtClean="0"/>
              <a:t>We use the present simple: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GB" sz="2000" b="1" dirty="0" smtClean="0"/>
              <a:t>With routine or regular repeated actions</a:t>
            </a:r>
          </a:p>
          <a:p>
            <a:pPr marL="457200" indent="-457200" algn="ctr"/>
            <a:r>
              <a:rPr lang="en-GB" sz="2000" i="1" dirty="0" smtClean="0"/>
              <a:t>I play football every Sunday afternoon.</a:t>
            </a:r>
          </a:p>
          <a:p>
            <a:pPr marL="457200" indent="-457200" algn="ctr"/>
            <a:r>
              <a:rPr lang="en-GB" sz="2000" i="1" dirty="0" smtClean="0"/>
              <a:t>He doesn’t eat meat.</a:t>
            </a:r>
          </a:p>
          <a:p>
            <a:pPr marL="457200" indent="-457200" algn="ctr"/>
            <a:r>
              <a:rPr lang="en-GB" sz="2000" i="1" dirty="0" smtClean="0"/>
              <a:t>They sometimes work late on Friday.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GB" sz="2000" b="1" dirty="0" smtClean="0"/>
              <a:t>When we are talking about permanent situations</a:t>
            </a:r>
          </a:p>
          <a:p>
            <a:pPr marL="457200" indent="-457200" algn="ctr"/>
            <a:r>
              <a:rPr lang="en-GB" sz="2000" i="1" dirty="0" smtClean="0"/>
              <a:t>He lives in a small town by the sea.</a:t>
            </a:r>
          </a:p>
          <a:p>
            <a:pPr marL="457200" indent="-457200" algn="ctr"/>
            <a:r>
              <a:rPr lang="en-GB" sz="2000" i="1" dirty="0" smtClean="0"/>
              <a:t>Do you come from Brazil?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n-GB" sz="2000" b="1" dirty="0" smtClean="0"/>
              <a:t>In spoken instructions, systems and processes.</a:t>
            </a:r>
          </a:p>
          <a:p>
            <a:pPr marL="457200" indent="-457200" algn="ctr"/>
            <a:r>
              <a:rPr lang="en-GB" sz="2000" i="1" dirty="0" smtClean="0"/>
              <a:t>You go straight on and take the first turning on the left.</a:t>
            </a:r>
          </a:p>
          <a:p>
            <a:pPr marL="457200" indent="-457200" algn="ctr"/>
            <a:r>
              <a:rPr lang="en-GB" sz="2000" i="1" dirty="0" smtClean="0"/>
              <a:t>First, you turn it on, the you put the disk in.</a:t>
            </a:r>
            <a:endParaRPr lang="en-GB" sz="2000" i="1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 err="1" smtClean="0">
                <a:latin typeface="Calibri" pitchFamily="34" charset="0"/>
              </a:rPr>
              <a:t>Adverbs</a:t>
            </a:r>
            <a:r>
              <a:rPr lang="ca-ES" b="1" dirty="0" smtClean="0">
                <a:latin typeface="Calibri" pitchFamily="34" charset="0"/>
              </a:rPr>
              <a:t> of </a:t>
            </a:r>
            <a:r>
              <a:rPr lang="ca-ES" b="1" dirty="0" err="1" smtClean="0">
                <a:latin typeface="Calibri" pitchFamily="34" charset="0"/>
              </a:rPr>
              <a:t>frequency</a:t>
            </a:r>
            <a:endParaRPr lang="ca-ES" b="1" dirty="0">
              <a:latin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Calibri" pitchFamily="34" charset="0"/>
              </a:rPr>
              <a:t>Use</a:t>
            </a:r>
          </a:p>
          <a:p>
            <a:pPr>
              <a:buNone/>
            </a:pPr>
            <a:r>
              <a:rPr lang="en-GB" dirty="0" smtClean="0">
                <a:latin typeface="Calibri" pitchFamily="34" charset="0"/>
              </a:rPr>
              <a:t>    </a:t>
            </a:r>
            <a:r>
              <a:rPr lang="en-GB" sz="2000" dirty="0" smtClean="0">
                <a:latin typeface="Calibri" pitchFamily="34" charset="0"/>
              </a:rPr>
              <a:t>Adverbs of frequency say how often something happens. We can use one word or a phrase.</a:t>
            </a:r>
          </a:p>
          <a:p>
            <a:pPr>
              <a:buNone/>
            </a:pPr>
            <a:r>
              <a:rPr lang="en-GB" sz="2000" dirty="0" smtClean="0">
                <a:latin typeface="Calibri" pitchFamily="34" charset="0"/>
              </a:rPr>
              <a:t>      Examples: </a:t>
            </a:r>
            <a:r>
              <a:rPr lang="en-GB" sz="2000" i="1" dirty="0" smtClean="0">
                <a:latin typeface="Calibri" pitchFamily="34" charset="0"/>
              </a:rPr>
              <a:t>always, usually, often, sometimes, occasionally, never, every Sunday, once a week, every morning</a:t>
            </a:r>
          </a:p>
          <a:p>
            <a:r>
              <a:rPr lang="en-GB" dirty="0" smtClean="0">
                <a:latin typeface="Calibri" pitchFamily="34" charset="0"/>
              </a:rPr>
              <a:t>Form</a:t>
            </a:r>
          </a:p>
          <a:p>
            <a:pPr marL="578358" indent="-514350">
              <a:buFont typeface="+mj-lt"/>
              <a:buAutoNum type="arabicPeriod"/>
            </a:pPr>
            <a:r>
              <a:rPr lang="en-GB" sz="2000" dirty="0" smtClean="0">
                <a:latin typeface="Calibri" pitchFamily="34" charset="0"/>
              </a:rPr>
              <a:t>Generally, adverbs of frequency come:</a:t>
            </a:r>
          </a:p>
          <a:p>
            <a:pPr marL="953262" lvl="1" indent="-514350"/>
            <a:r>
              <a:rPr lang="en-GB" sz="1600" dirty="0" smtClean="0">
                <a:latin typeface="Calibri" pitchFamily="34" charset="0"/>
              </a:rPr>
              <a:t>Before the main verb: </a:t>
            </a:r>
            <a:r>
              <a:rPr lang="en-GB" sz="1600" i="1" dirty="0" smtClean="0">
                <a:latin typeface="Calibri" pitchFamily="34" charset="0"/>
              </a:rPr>
              <a:t>I </a:t>
            </a:r>
            <a:r>
              <a:rPr lang="en-GB" sz="16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</a:rPr>
              <a:t>don’t</a:t>
            </a:r>
            <a:r>
              <a:rPr lang="en-GB" sz="1600" i="1" dirty="0" smtClean="0">
                <a:latin typeface="Calibri" pitchFamily="34" charset="0"/>
              </a:rPr>
              <a:t> </a:t>
            </a:r>
            <a:r>
              <a:rPr lang="en-GB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usually</a:t>
            </a:r>
            <a:r>
              <a:rPr lang="en-GB" sz="1600" i="1" dirty="0" smtClean="0">
                <a:latin typeface="Calibri" pitchFamily="34" charset="0"/>
              </a:rPr>
              <a:t> </a:t>
            </a:r>
            <a:r>
              <a:rPr lang="en-GB" sz="16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</a:rPr>
              <a:t>have</a:t>
            </a:r>
            <a:r>
              <a:rPr lang="en-GB" sz="1600" i="1" dirty="0" smtClean="0">
                <a:latin typeface="Calibri" pitchFamily="34" charset="0"/>
              </a:rPr>
              <a:t> breakfast.</a:t>
            </a:r>
          </a:p>
          <a:p>
            <a:pPr marL="953262" lvl="1" indent="-514350"/>
            <a:r>
              <a:rPr lang="en-GB" sz="1600" dirty="0" smtClean="0">
                <a:latin typeface="Calibri" pitchFamily="34" charset="0"/>
              </a:rPr>
              <a:t>After the verb to be: </a:t>
            </a:r>
            <a:r>
              <a:rPr lang="en-GB" sz="1600" i="1" dirty="0" smtClean="0">
                <a:latin typeface="Calibri" pitchFamily="34" charset="0"/>
              </a:rPr>
              <a:t>He </a:t>
            </a:r>
            <a:r>
              <a:rPr lang="en-GB" sz="1600" i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</a:rPr>
              <a:t>is</a:t>
            </a:r>
            <a:r>
              <a:rPr lang="en-GB" sz="1600" i="1" dirty="0" smtClean="0">
                <a:latin typeface="Calibri" pitchFamily="34" charset="0"/>
              </a:rPr>
              <a:t> </a:t>
            </a:r>
            <a:r>
              <a:rPr lang="en-GB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always</a:t>
            </a:r>
            <a:r>
              <a:rPr lang="en-GB" sz="1600" i="1" dirty="0" smtClean="0">
                <a:latin typeface="Calibri" pitchFamily="34" charset="0"/>
              </a:rPr>
              <a:t> so kind!</a:t>
            </a:r>
          </a:p>
          <a:p>
            <a:pPr marL="578358" indent="-514350">
              <a:buFont typeface="+mj-lt"/>
              <a:buAutoNum type="arabicPeriod"/>
            </a:pPr>
            <a:r>
              <a:rPr lang="en-GB" sz="2000" dirty="0" smtClean="0">
                <a:latin typeface="Calibri" pitchFamily="34" charset="0"/>
              </a:rPr>
              <a:t>Other positions:</a:t>
            </a:r>
          </a:p>
          <a:p>
            <a:pPr marL="953262" lvl="1" indent="-514350"/>
            <a:r>
              <a:rPr lang="en-GB" sz="1600" dirty="0" smtClean="0">
                <a:latin typeface="Calibri" pitchFamily="34" charset="0"/>
              </a:rPr>
              <a:t>Longer phrases must come at the beginning or at the end of a clause.</a:t>
            </a:r>
          </a:p>
          <a:p>
            <a:pPr marL="953262" lvl="1" indent="-514350">
              <a:buNone/>
            </a:pPr>
            <a:r>
              <a:rPr lang="en-GB" sz="1600" dirty="0" smtClean="0">
                <a:latin typeface="Calibri" pitchFamily="34" charset="0"/>
              </a:rPr>
              <a:t> </a:t>
            </a:r>
            <a:endParaRPr lang="en-GB" sz="1600" dirty="0">
              <a:latin typeface="Calibri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36</TotalTime>
  <Words>386</Words>
  <Application>Microsoft Office PowerPoint</Application>
  <PresentationFormat>Presentación en pantalla (4:3)</PresentationFormat>
  <Paragraphs>58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Brío</vt:lpstr>
      <vt:lpstr>Present Simple</vt:lpstr>
      <vt:lpstr>Form</vt:lpstr>
      <vt:lpstr>Presentación de PowerPoint</vt:lpstr>
      <vt:lpstr>Use</vt:lpstr>
      <vt:lpstr>Adverbs of frequency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Simple</dc:title>
  <dc:creator>Alum-01</dc:creator>
  <cp:lastModifiedBy>profe</cp:lastModifiedBy>
  <cp:revision>8</cp:revision>
  <dcterms:created xsi:type="dcterms:W3CDTF">2014-06-27T08:15:50Z</dcterms:created>
  <dcterms:modified xsi:type="dcterms:W3CDTF">2020-09-19T08:27:20Z</dcterms:modified>
</cp:coreProperties>
</file>