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1935" autoAdjust="0"/>
  </p:normalViewPr>
  <p:slideViewPr>
    <p:cSldViewPr>
      <p:cViewPr varScale="1">
        <p:scale>
          <a:sx n="68" d="100"/>
          <a:sy n="68" d="100"/>
        </p:scale>
        <p:origin x="-14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64998A-9F59-43E0-8CC4-F0B14423064E}" type="datetimeFigureOut">
              <a:rPr lang="es-ES" smtClean="0"/>
              <a:pPr/>
              <a:t>07/10/2020</a:t>
            </a:fld>
            <a:endParaRPr lang="ca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114666-3CEF-436F-9989-03F688990DDD}" type="slidenum">
              <a:rPr lang="ca-ES" smtClean="0"/>
              <a:pPr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568878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84C3-5963-4501-897F-4EF4064C1BA0}" type="datetimeFigureOut">
              <a:rPr lang="es-ES" smtClean="0"/>
              <a:pPr/>
              <a:t>07/10/2020</a:t>
            </a:fld>
            <a:endParaRPr lang="ca-E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4B5269E-68B0-45CA-9351-11FE49E91045}" type="slidenum">
              <a:rPr lang="ca-ES" smtClean="0"/>
              <a:pPr/>
              <a:t>‹Nº›</a:t>
            </a:fld>
            <a:endParaRPr lang="ca-E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84C3-5963-4501-897F-4EF4064C1BA0}" type="datetimeFigureOut">
              <a:rPr lang="es-ES" smtClean="0"/>
              <a:pPr/>
              <a:t>07/10/2020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269E-68B0-45CA-9351-11FE49E91045}" type="slidenum">
              <a:rPr lang="ca-ES" smtClean="0"/>
              <a:pPr/>
              <a:t>‹Nº›</a:t>
            </a:fld>
            <a:endParaRPr lang="ca-E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84C3-5963-4501-897F-4EF4064C1BA0}" type="datetimeFigureOut">
              <a:rPr lang="es-ES" smtClean="0"/>
              <a:pPr/>
              <a:t>07/10/2020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ca-E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4B5269E-68B0-45CA-9351-11FE49E9104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84C3-5963-4501-897F-4EF4064C1BA0}" type="datetimeFigureOut">
              <a:rPr lang="es-ES" smtClean="0"/>
              <a:pPr/>
              <a:t>07/10/2020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269E-68B0-45CA-9351-11FE49E91045}" type="slidenum">
              <a:rPr lang="ca-ES" smtClean="0"/>
              <a:pPr/>
              <a:t>‹Nº›</a:t>
            </a:fld>
            <a:endParaRPr lang="ca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84C3-5963-4501-897F-4EF4064C1BA0}" type="datetimeFigureOut">
              <a:rPr lang="es-ES" smtClean="0"/>
              <a:pPr/>
              <a:t>07/10/2020</a:t>
            </a:fld>
            <a:endParaRPr lang="ca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269E-68B0-45CA-9351-11FE49E91045}" type="slidenum">
              <a:rPr lang="ca-ES" smtClean="0"/>
              <a:pPr/>
              <a:t>‹Nº›</a:t>
            </a:fld>
            <a:endParaRPr lang="ca-E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84C3-5963-4501-897F-4EF4064C1BA0}" type="datetimeFigureOut">
              <a:rPr lang="es-ES" smtClean="0"/>
              <a:pPr/>
              <a:t>07/10/2020</a:t>
            </a:fld>
            <a:endParaRPr lang="ca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269E-68B0-45CA-9351-11FE49E9104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84C3-5963-4501-897F-4EF4064C1BA0}" type="datetimeFigureOut">
              <a:rPr lang="es-ES" smtClean="0"/>
              <a:pPr/>
              <a:t>07/10/2020</a:t>
            </a:fld>
            <a:endParaRPr lang="ca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269E-68B0-45CA-9351-11FE49E9104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84C3-5963-4501-897F-4EF4064C1BA0}" type="datetimeFigureOut">
              <a:rPr lang="es-ES" smtClean="0"/>
              <a:pPr/>
              <a:t>07/10/2020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269E-68B0-45CA-9351-11FE49E91045}" type="slidenum">
              <a:rPr lang="ca-ES" smtClean="0"/>
              <a:pPr/>
              <a:t>‹Nº›</a:t>
            </a:fld>
            <a:endParaRPr lang="ca-E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84C3-5963-4501-897F-4EF4064C1BA0}" type="datetimeFigureOut">
              <a:rPr lang="es-ES" smtClean="0"/>
              <a:pPr/>
              <a:t>07/10/2020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4B5269E-68B0-45CA-9351-11FE49E91045}" type="slidenum">
              <a:rPr lang="ca-ES" smtClean="0"/>
              <a:pPr/>
              <a:t>‹Nº›</a:t>
            </a:fld>
            <a:endParaRPr lang="ca-E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84C3-5963-4501-897F-4EF4064C1BA0}" type="datetimeFigureOut">
              <a:rPr lang="es-ES" smtClean="0"/>
              <a:pPr/>
              <a:t>07/10/2020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269E-68B0-45CA-9351-11FE49E9104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84C3-5963-4501-897F-4EF4064C1BA0}" type="datetimeFigureOut">
              <a:rPr lang="es-ES" smtClean="0"/>
              <a:pPr/>
              <a:t>07/10/2020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269E-68B0-45CA-9351-11FE49E9104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0AD84C3-5963-4501-897F-4EF4064C1BA0}" type="datetimeFigureOut">
              <a:rPr lang="es-ES" smtClean="0"/>
              <a:pPr/>
              <a:t>07/10/2020</a:t>
            </a:fld>
            <a:endParaRPr lang="ca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ca-E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4B5269E-68B0-45CA-9351-11FE49E9104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7290" y="3929066"/>
            <a:ext cx="6919938" cy="1214446"/>
          </a:xfrm>
        </p:spPr>
        <p:txBody>
          <a:bodyPr>
            <a:normAutofit/>
          </a:bodyPr>
          <a:lstStyle/>
          <a:p>
            <a:r>
              <a:rPr lang="ca-ES" sz="6000" b="1" dirty="0" smtClean="0"/>
              <a:t>THE PASSIVE VOICE</a:t>
            </a:r>
            <a:endParaRPr lang="ca-ES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4" y="0"/>
            <a:ext cx="7772400" cy="846158"/>
          </a:xfrm>
        </p:spPr>
        <p:txBody>
          <a:bodyPr/>
          <a:lstStyle/>
          <a:p>
            <a:pPr algn="ctr"/>
            <a:r>
              <a:rPr lang="ca-ES" b="1" dirty="0" smtClean="0"/>
              <a:t>The passive voice</a:t>
            </a:r>
            <a:endParaRPr lang="ca-E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4282" y="1214422"/>
            <a:ext cx="8715436" cy="54102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The passive voice is used when the subject is unknown or not important.</a:t>
            </a:r>
            <a:endParaRPr lang="en-US" sz="2000" dirty="0" smtClean="0"/>
          </a:p>
          <a:p>
            <a:endParaRPr lang="es-ES" sz="2000" dirty="0" smtClean="0"/>
          </a:p>
          <a:p>
            <a:r>
              <a:rPr lang="en-GB" sz="2800" dirty="0" smtClean="0"/>
              <a:t>Ex: </a:t>
            </a:r>
            <a:r>
              <a:rPr lang="en-GB" sz="2800" i="1" dirty="0" smtClean="0"/>
              <a:t>The bank was robbed</a:t>
            </a:r>
            <a:r>
              <a:rPr lang="en-GB" sz="2800" dirty="0" smtClean="0"/>
              <a:t> (we don't know who did it)     ---------------------    The focus is on the object: the bank</a:t>
            </a:r>
          </a:p>
          <a:p>
            <a:endParaRPr lang="es-ES" sz="2800" dirty="0" smtClean="0"/>
          </a:p>
          <a:p>
            <a:r>
              <a:rPr lang="en-GB" sz="2800" i="1" dirty="0" smtClean="0"/>
              <a:t>Many clues were found</a:t>
            </a:r>
            <a:r>
              <a:rPr lang="en-GB" sz="2800" dirty="0" smtClean="0"/>
              <a:t> (It's not important who found them)  --------------   The focus is on the object: the clues</a:t>
            </a:r>
            <a:endParaRPr lang="es-ES" sz="2800" dirty="0" smtClean="0"/>
          </a:p>
          <a:p>
            <a:endParaRPr lang="ca-E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214290"/>
            <a:ext cx="7200896" cy="631844"/>
          </a:xfrm>
        </p:spPr>
        <p:txBody>
          <a:bodyPr>
            <a:normAutofit fontScale="90000"/>
          </a:bodyPr>
          <a:lstStyle/>
          <a:p>
            <a:pPr algn="ctr"/>
            <a:r>
              <a:rPr lang="ca-ES" b="1" dirty="0" smtClean="0"/>
              <a:t>The passive voice</a:t>
            </a:r>
            <a:endParaRPr lang="ca-E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4282" y="928670"/>
            <a:ext cx="8715436" cy="564360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GB" sz="3200" b="1" dirty="0" smtClean="0"/>
              <a:t>We make the passive voice by:</a:t>
            </a:r>
            <a:endParaRPr lang="es-ES" sz="3200" b="1" dirty="0" smtClean="0"/>
          </a:p>
          <a:p>
            <a:pPr>
              <a:buNone/>
            </a:pPr>
            <a:r>
              <a:rPr lang="en-GB" dirty="0" smtClean="0"/>
              <a:t>   1. Moving the object to the beginning of the sentence and deleting the subject.</a:t>
            </a:r>
            <a:endParaRPr lang="es-ES" dirty="0" smtClean="0"/>
          </a:p>
          <a:p>
            <a:pPr>
              <a:buNone/>
            </a:pPr>
            <a:r>
              <a:rPr lang="en-GB" dirty="0" smtClean="0"/>
              <a:t>   2. Changing the verb -add a form of  </a:t>
            </a:r>
            <a:r>
              <a:rPr lang="en-GB" smtClean="0"/>
              <a:t>TO </a:t>
            </a:r>
            <a:r>
              <a:rPr lang="en-GB" smtClean="0"/>
              <a:t>BE- </a:t>
            </a:r>
            <a:r>
              <a:rPr lang="en-GB" dirty="0" smtClean="0"/>
              <a:t>and use the past participle.</a:t>
            </a:r>
            <a:endParaRPr lang="es-ES" dirty="0" smtClean="0"/>
          </a:p>
          <a:p>
            <a:pPr>
              <a:buNone/>
            </a:pPr>
            <a:endParaRPr lang="en-GB" b="1" dirty="0" smtClean="0"/>
          </a:p>
          <a:p>
            <a:pPr>
              <a:buNone/>
            </a:pPr>
            <a:r>
              <a:rPr lang="en-GB" b="1" dirty="0" smtClean="0"/>
              <a:t>Example:</a:t>
            </a:r>
            <a:endParaRPr lang="es-ES" b="1" dirty="0" smtClean="0"/>
          </a:p>
          <a:p>
            <a:pPr>
              <a:buNone/>
            </a:pPr>
            <a:r>
              <a:rPr lang="en-GB" dirty="0" smtClean="0"/>
              <a:t>    ACTIVE: </a:t>
            </a:r>
            <a:r>
              <a:rPr lang="en-GB" i="1" dirty="0" smtClean="0"/>
              <a:t>The thieves robbed </a:t>
            </a:r>
            <a:r>
              <a:rPr lang="en-GB" i="1" u="sng" dirty="0" smtClean="0"/>
              <a:t>the bank</a:t>
            </a:r>
            <a:r>
              <a:rPr lang="en-GB" dirty="0" smtClean="0"/>
              <a:t> --------------- PASSIVE: </a:t>
            </a:r>
            <a:r>
              <a:rPr lang="en-GB" i="1" u="sng" dirty="0" smtClean="0"/>
              <a:t>The bank</a:t>
            </a:r>
            <a:r>
              <a:rPr lang="en-GB" i="1" dirty="0" smtClean="0"/>
              <a:t> was robbed.</a:t>
            </a:r>
            <a:endParaRPr lang="es-ES" dirty="0" smtClean="0"/>
          </a:p>
          <a:p>
            <a:pPr>
              <a:buNone/>
            </a:pPr>
            <a:r>
              <a:rPr lang="en-GB" dirty="0" smtClean="0"/>
              <a:t>    ACTIVE: </a:t>
            </a:r>
            <a:r>
              <a:rPr lang="en-GB" i="1" dirty="0" smtClean="0"/>
              <a:t>Someone found fingerprints</a:t>
            </a:r>
            <a:r>
              <a:rPr lang="en-GB" dirty="0" smtClean="0"/>
              <a:t> --------------- PASSIVE: </a:t>
            </a:r>
            <a:r>
              <a:rPr lang="en-GB" i="1" dirty="0" smtClean="0"/>
              <a:t>Fingerprints were found</a:t>
            </a:r>
            <a:endParaRPr lang="es-ES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b="1" dirty="0" smtClean="0"/>
              <a:t>*Remember: </a:t>
            </a:r>
            <a:r>
              <a:rPr lang="en-GB" dirty="0" smtClean="0"/>
              <a:t>TO BE will match the tense of the sentence (present, past, future).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557</TotalTime>
  <Words>161</Words>
  <Application>Microsoft Office PowerPoint</Application>
  <PresentationFormat>Presentación en pantalla (4:3)</PresentationFormat>
  <Paragraphs>17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Equity</vt:lpstr>
      <vt:lpstr>Presentación de PowerPoint</vt:lpstr>
      <vt:lpstr>The passive voice</vt:lpstr>
      <vt:lpstr>The passive voice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Marc</dc:creator>
  <cp:lastModifiedBy>mar</cp:lastModifiedBy>
  <cp:revision>19</cp:revision>
  <dcterms:created xsi:type="dcterms:W3CDTF">2017-10-31T11:21:51Z</dcterms:created>
  <dcterms:modified xsi:type="dcterms:W3CDTF">2020-10-07T10:37:23Z</dcterms:modified>
</cp:coreProperties>
</file>