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2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</p:sldIdLst>
  <p:sldSz cy="5143500" cx="9144000"/>
  <p:notesSz cx="6858000" cy="9144000"/>
  <p:embeddedFontLst>
    <p:embeddedFont>
      <p:font typeface="Pangolin"/>
      <p:regular r:id="rId30"/>
    </p:embeddedFont>
    <p:embeddedFont>
      <p:font typeface="Sedgwick Ave"/>
      <p:regular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32" roundtripDataSignature="AMtx7mhzaZExVp+zMjeJK16uw1HKSXCqR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SedgwickAve-regular.fntdata"/><Relationship Id="rId30" Type="http://schemas.openxmlformats.org/officeDocument/2006/relationships/font" Target="fonts/Pangolin-regular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32" Type="http://customschemas.google.com/relationships/presentationmetadata" Target="meta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0" name="Google Shape;29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2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97" name="Google Shape;29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2" name="Google Shape;30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8" name="Google Shape;30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4" name="Google Shape;31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19" name="Google Shape;319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0" name="Google Shape;33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1" name="Google Shape;341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52" name="Google Shape;352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3" name="Google Shape;363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4" name="Google Shape;374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4" name="Google Shape;38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2" name="Google Shape;39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97" name="Google Shape;397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02" name="Google Shape;402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0" name="Google Shape;410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4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16" name="Google Shape;416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1" name="Google Shape;421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1" name="Google Shape;431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9" name="Google Shape;439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6" name="Google Shape;446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3" name="Google Shape;453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0" name="Google Shape;460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67" name="Google Shape;467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1" Type="http://schemas.openxmlformats.org/officeDocument/2006/relationships/image" Target="../media/image8.png"/><Relationship Id="rId10" Type="http://schemas.openxmlformats.org/officeDocument/2006/relationships/image" Target="../media/image9.png"/><Relationship Id="rId13" Type="http://schemas.openxmlformats.org/officeDocument/2006/relationships/image" Target="../media/image6.png"/><Relationship Id="rId1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Relationship Id="rId3" Type="http://schemas.openxmlformats.org/officeDocument/2006/relationships/image" Target="../media/image3.png"/><Relationship Id="rId4" Type="http://schemas.openxmlformats.org/officeDocument/2006/relationships/image" Target="../media/image10.png"/><Relationship Id="rId9" Type="http://schemas.openxmlformats.org/officeDocument/2006/relationships/image" Target="../media/image1.png"/><Relationship Id="rId14" Type="http://schemas.openxmlformats.org/officeDocument/2006/relationships/image" Target="../media/image13.png"/><Relationship Id="rId5" Type="http://schemas.openxmlformats.org/officeDocument/2006/relationships/image" Target="../media/image5.png"/><Relationship Id="rId6" Type="http://schemas.openxmlformats.org/officeDocument/2006/relationships/image" Target="../media/image4.png"/><Relationship Id="rId7" Type="http://schemas.openxmlformats.org/officeDocument/2006/relationships/image" Target="../media/image12.png"/><Relationship Id="rId8" Type="http://schemas.openxmlformats.org/officeDocument/2006/relationships/image" Target="../media/image7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6.png"/><Relationship Id="rId3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38.png"/><Relationship Id="rId5" Type="http://schemas.openxmlformats.org/officeDocument/2006/relationships/image" Target="../media/image31.png"/><Relationship Id="rId6" Type="http://schemas.openxmlformats.org/officeDocument/2006/relationships/image" Target="../media/image11.png"/><Relationship Id="rId7" Type="http://schemas.openxmlformats.org/officeDocument/2006/relationships/image" Target="../media/image15.png"/><Relationship Id="rId8" Type="http://schemas.openxmlformats.org/officeDocument/2006/relationships/image" Target="../media/image18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3.png"/><Relationship Id="rId3" Type="http://schemas.openxmlformats.org/officeDocument/2006/relationships/image" Target="../media/image19.png"/><Relationship Id="rId4" Type="http://schemas.openxmlformats.org/officeDocument/2006/relationships/image" Target="../media/image25.png"/><Relationship Id="rId5" Type="http://schemas.openxmlformats.org/officeDocument/2006/relationships/image" Target="../media/image21.png"/><Relationship Id="rId6" Type="http://schemas.openxmlformats.org/officeDocument/2006/relationships/image" Target="../media/image24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png"/><Relationship Id="rId3" Type="http://schemas.openxmlformats.org/officeDocument/2006/relationships/image" Target="../media/image17.png"/><Relationship Id="rId4" Type="http://schemas.openxmlformats.org/officeDocument/2006/relationships/image" Target="../media/image32.png"/><Relationship Id="rId5" Type="http://schemas.openxmlformats.org/officeDocument/2006/relationships/image" Target="../media/image29.png"/><Relationship Id="rId6" Type="http://schemas.openxmlformats.org/officeDocument/2006/relationships/image" Target="../media/image37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3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34.png"/><Relationship Id="rId4" Type="http://schemas.openxmlformats.org/officeDocument/2006/relationships/image" Target="../media/image30.png"/><Relationship Id="rId5" Type="http://schemas.openxmlformats.org/officeDocument/2006/relationships/image" Target="../media/image40.png"/><Relationship Id="rId6" Type="http://schemas.openxmlformats.org/officeDocument/2006/relationships/image" Target="../media/image33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Relationship Id="rId3" Type="http://schemas.openxmlformats.org/officeDocument/2006/relationships/image" Target="../media/image42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9.png"/><Relationship Id="rId3" Type="http://schemas.openxmlformats.org/officeDocument/2006/relationships/image" Target="../media/image48.png"/><Relationship Id="rId4" Type="http://schemas.openxmlformats.org/officeDocument/2006/relationships/image" Target="../media/image41.png"/><Relationship Id="rId5" Type="http://schemas.openxmlformats.org/officeDocument/2006/relationships/image" Target="../media/image53.png"/><Relationship Id="rId6" Type="http://schemas.openxmlformats.org/officeDocument/2006/relationships/image" Target="../media/image47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5.png"/><Relationship Id="rId3" Type="http://schemas.openxmlformats.org/officeDocument/2006/relationships/image" Target="../media/image44.png"/><Relationship Id="rId4" Type="http://schemas.openxmlformats.org/officeDocument/2006/relationships/image" Target="../media/image46.png"/><Relationship Id="rId5" Type="http://schemas.openxmlformats.org/officeDocument/2006/relationships/image" Target="../media/image54.png"/><Relationship Id="rId6" Type="http://schemas.openxmlformats.org/officeDocument/2006/relationships/image" Target="../media/image60.png"/><Relationship Id="rId7" Type="http://schemas.openxmlformats.org/officeDocument/2006/relationships/image" Target="../media/image50.png"/><Relationship Id="rId8" Type="http://schemas.openxmlformats.org/officeDocument/2006/relationships/image" Target="../media/image49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2.png"/><Relationship Id="rId3" Type="http://schemas.openxmlformats.org/officeDocument/2006/relationships/image" Target="../media/image64.png"/><Relationship Id="rId4" Type="http://schemas.openxmlformats.org/officeDocument/2006/relationships/image" Target="../media/image52.png"/><Relationship Id="rId5" Type="http://schemas.openxmlformats.org/officeDocument/2006/relationships/image" Target="../media/image59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5.png"/><Relationship Id="rId3" Type="http://schemas.openxmlformats.org/officeDocument/2006/relationships/image" Target="../media/image57.png"/><Relationship Id="rId4" Type="http://schemas.openxmlformats.org/officeDocument/2006/relationships/image" Target="../media/image67.png"/><Relationship Id="rId5" Type="http://schemas.openxmlformats.org/officeDocument/2006/relationships/image" Target="../media/image58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5.png"/><Relationship Id="rId3" Type="http://schemas.openxmlformats.org/officeDocument/2006/relationships/image" Target="../media/image63.png"/><Relationship Id="rId4" Type="http://schemas.openxmlformats.org/officeDocument/2006/relationships/image" Target="../media/image56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6.png"/><Relationship Id="rId3" Type="http://schemas.openxmlformats.org/officeDocument/2006/relationships/image" Target="../media/image61.png"/><Relationship Id="rId4" Type="http://schemas.openxmlformats.org/officeDocument/2006/relationships/image" Target="../media/image72.png"/><Relationship Id="rId5" Type="http://schemas.openxmlformats.org/officeDocument/2006/relationships/image" Target="../media/image68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oogle Shape;13;p26"/>
          <p:cNvGrpSpPr/>
          <p:nvPr/>
        </p:nvGrpSpPr>
        <p:grpSpPr>
          <a:xfrm>
            <a:off x="1067372" y="2907094"/>
            <a:ext cx="3260092" cy="1721413"/>
            <a:chOff x="1307" y="0"/>
            <a:chExt cx="8693577" cy="4590436"/>
          </a:xfrm>
        </p:grpSpPr>
        <p:sp>
          <p:nvSpPr>
            <p:cNvPr id="14" name="Google Shape;14;p26"/>
            <p:cNvSpPr/>
            <p:nvPr/>
          </p:nvSpPr>
          <p:spPr>
            <a:xfrm rot="2839866">
              <a:off x="690731" y="645368"/>
              <a:ext cx="3189943" cy="3273262"/>
            </a:xfrm>
            <a:custGeom>
              <a:rect b="b" l="l" r="r" t="t"/>
              <a:pathLst>
                <a:path extrusionOk="0" h="3274521" w="3191170">
                  <a:moveTo>
                    <a:pt x="0" y="0"/>
                  </a:moveTo>
                  <a:lnTo>
                    <a:pt x="3191169" y="0"/>
                  </a:lnTo>
                  <a:lnTo>
                    <a:pt x="3191169" y="3274521"/>
                  </a:lnTo>
                  <a:lnTo>
                    <a:pt x="0" y="3274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5" name="Google Shape;15;p26"/>
            <p:cNvSpPr/>
            <p:nvPr/>
          </p:nvSpPr>
          <p:spPr>
            <a:xfrm rot="2839866">
              <a:off x="4815518" y="671806"/>
              <a:ext cx="3189943" cy="3273262"/>
            </a:xfrm>
            <a:custGeom>
              <a:rect b="b" l="l" r="r" t="t"/>
              <a:pathLst>
                <a:path extrusionOk="0" h="3274521" w="3191170">
                  <a:moveTo>
                    <a:pt x="0" y="0"/>
                  </a:moveTo>
                  <a:lnTo>
                    <a:pt x="3191169" y="0"/>
                  </a:lnTo>
                  <a:lnTo>
                    <a:pt x="3191169" y="3274521"/>
                  </a:lnTo>
                  <a:lnTo>
                    <a:pt x="0" y="3274521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16" name="Google Shape;16;p26"/>
          <p:cNvSpPr/>
          <p:nvPr/>
        </p:nvSpPr>
        <p:spPr>
          <a:xfrm rot="-2150259">
            <a:off x="615271" y="860025"/>
            <a:ext cx="1371787" cy="627137"/>
          </a:xfrm>
          <a:custGeom>
            <a:rect b="b" l="l" r="r" t="t"/>
            <a:pathLst>
              <a:path extrusionOk="0" h="1251648" w="2745875">
                <a:moveTo>
                  <a:pt x="0" y="0"/>
                </a:moveTo>
                <a:lnTo>
                  <a:pt x="2745875" y="0"/>
                </a:lnTo>
                <a:lnTo>
                  <a:pt x="2745875" y="1251649"/>
                </a:lnTo>
                <a:lnTo>
                  <a:pt x="0" y="125164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25045" l="0" r="0" t="-25045"/>
            </a:stretch>
          </a:blipFill>
          <a:ln>
            <a:noFill/>
          </a:ln>
        </p:spPr>
      </p:sp>
      <p:sp>
        <p:nvSpPr>
          <p:cNvPr id="17" name="Google Shape;17;p26"/>
          <p:cNvSpPr/>
          <p:nvPr/>
        </p:nvSpPr>
        <p:spPr>
          <a:xfrm rot="779677">
            <a:off x="5963344" y="2033996"/>
            <a:ext cx="1348134" cy="1360248"/>
          </a:xfrm>
          <a:custGeom>
            <a:rect b="b" l="l" r="r" t="t"/>
            <a:pathLst>
              <a:path extrusionOk="0" h="2718797" w="2694584">
                <a:moveTo>
                  <a:pt x="0" y="0"/>
                </a:moveTo>
                <a:lnTo>
                  <a:pt x="2694583" y="0"/>
                </a:lnTo>
                <a:lnTo>
                  <a:pt x="2694583" y="2718797"/>
                </a:lnTo>
                <a:lnTo>
                  <a:pt x="0" y="271879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40863" l="-87946" r="-87946" t="-46230"/>
            </a:stretch>
          </a:blipFill>
          <a:ln>
            <a:noFill/>
          </a:ln>
        </p:spPr>
      </p:sp>
      <p:sp>
        <p:nvSpPr>
          <p:cNvPr id="18" name="Google Shape;18;p26"/>
          <p:cNvSpPr/>
          <p:nvPr/>
        </p:nvSpPr>
        <p:spPr>
          <a:xfrm rot="-2566445">
            <a:off x="541861" y="3725447"/>
            <a:ext cx="1191956" cy="1371078"/>
          </a:xfrm>
          <a:custGeom>
            <a:rect b="b" l="l" r="r" t="t"/>
            <a:pathLst>
              <a:path extrusionOk="0" h="2738564" w="2380790">
                <a:moveTo>
                  <a:pt x="0" y="0"/>
                </a:moveTo>
                <a:lnTo>
                  <a:pt x="2380789" y="0"/>
                </a:lnTo>
                <a:lnTo>
                  <a:pt x="2380789" y="2738564"/>
                </a:lnTo>
                <a:lnTo>
                  <a:pt x="0" y="27385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-39655" r="-28454" t="0"/>
            </a:stretch>
          </a:blipFill>
          <a:ln>
            <a:noFill/>
          </a:ln>
        </p:spPr>
      </p:sp>
      <p:sp>
        <p:nvSpPr>
          <p:cNvPr id="19" name="Google Shape;19;p26"/>
          <p:cNvSpPr/>
          <p:nvPr/>
        </p:nvSpPr>
        <p:spPr>
          <a:xfrm>
            <a:off x="5877664" y="738952"/>
            <a:ext cx="1396175" cy="881817"/>
          </a:xfrm>
          <a:custGeom>
            <a:rect b="b" l="l" r="r" t="t"/>
            <a:pathLst>
              <a:path extrusionOk="0" h="1763634" w="2792349">
                <a:moveTo>
                  <a:pt x="0" y="0"/>
                </a:moveTo>
                <a:lnTo>
                  <a:pt x="2792349" y="0"/>
                </a:lnTo>
                <a:lnTo>
                  <a:pt x="2792349" y="1763634"/>
                </a:lnTo>
                <a:lnTo>
                  <a:pt x="0" y="17636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8607" l="-9768" r="-12287" t="-23616"/>
            </a:stretch>
          </a:blipFill>
          <a:ln>
            <a:noFill/>
          </a:ln>
        </p:spPr>
      </p:sp>
      <p:sp>
        <p:nvSpPr>
          <p:cNvPr id="20" name="Google Shape;20;p26"/>
          <p:cNvSpPr/>
          <p:nvPr/>
        </p:nvSpPr>
        <p:spPr>
          <a:xfrm>
            <a:off x="7166380" y="1620769"/>
            <a:ext cx="1389896" cy="950981"/>
          </a:xfrm>
          <a:custGeom>
            <a:rect b="b" l="l" r="r" t="t"/>
            <a:pathLst>
              <a:path extrusionOk="0" h="1901962" w="2779791">
                <a:moveTo>
                  <a:pt x="0" y="0"/>
                </a:moveTo>
                <a:lnTo>
                  <a:pt x="2779791" y="0"/>
                </a:lnTo>
                <a:lnTo>
                  <a:pt x="2779791" y="1901962"/>
                </a:lnTo>
                <a:lnTo>
                  <a:pt x="0" y="190196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" name="Google Shape;21;p26"/>
          <p:cNvSpPr/>
          <p:nvPr/>
        </p:nvSpPr>
        <p:spPr>
          <a:xfrm>
            <a:off x="7233179" y="3336202"/>
            <a:ext cx="1256299" cy="859573"/>
          </a:xfrm>
          <a:custGeom>
            <a:rect b="b" l="l" r="r" t="t"/>
            <a:pathLst>
              <a:path extrusionOk="0" h="1719146" w="2512597">
                <a:moveTo>
                  <a:pt x="0" y="0"/>
                </a:moveTo>
                <a:lnTo>
                  <a:pt x="2512597" y="0"/>
                </a:lnTo>
                <a:lnTo>
                  <a:pt x="2512597" y="1719145"/>
                </a:lnTo>
                <a:lnTo>
                  <a:pt x="0" y="171914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" name="Google Shape;22;p26"/>
          <p:cNvSpPr/>
          <p:nvPr/>
        </p:nvSpPr>
        <p:spPr>
          <a:xfrm>
            <a:off x="4577336" y="1522041"/>
            <a:ext cx="1338850" cy="916055"/>
          </a:xfrm>
          <a:custGeom>
            <a:rect b="b" l="l" r="r" t="t"/>
            <a:pathLst>
              <a:path extrusionOk="0" h="1832110" w="2677699">
                <a:moveTo>
                  <a:pt x="0" y="0"/>
                </a:moveTo>
                <a:lnTo>
                  <a:pt x="2677699" y="0"/>
                </a:lnTo>
                <a:lnTo>
                  <a:pt x="2677699" y="1832110"/>
                </a:lnTo>
                <a:lnTo>
                  <a:pt x="0" y="183211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" name="Google Shape;23;p26"/>
          <p:cNvSpPr/>
          <p:nvPr/>
        </p:nvSpPr>
        <p:spPr>
          <a:xfrm flipH="1">
            <a:off x="4748737" y="2952966"/>
            <a:ext cx="1260355" cy="862349"/>
          </a:xfrm>
          <a:custGeom>
            <a:rect b="b" l="l" r="r" t="t"/>
            <a:pathLst>
              <a:path extrusionOk="0" h="1724697" w="2520710">
                <a:moveTo>
                  <a:pt x="2520710" y="0"/>
                </a:moveTo>
                <a:lnTo>
                  <a:pt x="0" y="0"/>
                </a:lnTo>
                <a:lnTo>
                  <a:pt x="0" y="1724696"/>
                </a:lnTo>
                <a:lnTo>
                  <a:pt x="2520710" y="1724696"/>
                </a:lnTo>
                <a:lnTo>
                  <a:pt x="252071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" name="Google Shape;24;p26"/>
          <p:cNvSpPr/>
          <p:nvPr/>
        </p:nvSpPr>
        <p:spPr>
          <a:xfrm>
            <a:off x="6071038" y="3501923"/>
            <a:ext cx="838278" cy="1216475"/>
          </a:xfrm>
          <a:custGeom>
            <a:rect b="b" l="l" r="r" t="t"/>
            <a:pathLst>
              <a:path extrusionOk="0" h="2432951" w="1676556">
                <a:moveTo>
                  <a:pt x="0" y="0"/>
                </a:moveTo>
                <a:lnTo>
                  <a:pt x="1676556" y="0"/>
                </a:lnTo>
                <a:lnTo>
                  <a:pt x="1676556" y="2432951"/>
                </a:lnTo>
                <a:lnTo>
                  <a:pt x="0" y="243295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-47424" r="-64642" t="0"/>
            </a:stretch>
          </a:blipFill>
          <a:ln>
            <a:noFill/>
          </a:ln>
        </p:spPr>
      </p:sp>
      <p:sp>
        <p:nvSpPr>
          <p:cNvPr id="25" name="Google Shape;25;p26"/>
          <p:cNvSpPr/>
          <p:nvPr/>
        </p:nvSpPr>
        <p:spPr>
          <a:xfrm rot="3445155">
            <a:off x="6994183" y="857248"/>
            <a:ext cx="1337456" cy="1064079"/>
          </a:xfrm>
          <a:custGeom>
            <a:rect b="b" l="l" r="r" t="t"/>
            <a:pathLst>
              <a:path extrusionOk="0" h="2131144" w="2667420">
                <a:moveTo>
                  <a:pt x="0" y="0"/>
                </a:moveTo>
                <a:lnTo>
                  <a:pt x="2667420" y="0"/>
                </a:lnTo>
                <a:lnTo>
                  <a:pt x="2667420" y="2131144"/>
                </a:lnTo>
                <a:lnTo>
                  <a:pt x="0" y="21311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-22347" l="-34575" r="-30746" t="-19237"/>
            </a:stretch>
          </a:blipFill>
          <a:ln>
            <a:noFill/>
          </a:ln>
        </p:spPr>
      </p:sp>
      <p:sp>
        <p:nvSpPr>
          <p:cNvPr id="26" name="Google Shape;26;p26"/>
          <p:cNvSpPr/>
          <p:nvPr/>
        </p:nvSpPr>
        <p:spPr>
          <a:xfrm rot="361440">
            <a:off x="4630339" y="921707"/>
            <a:ext cx="1334410" cy="1065585"/>
          </a:xfrm>
          <a:custGeom>
            <a:rect b="b" l="l" r="r" t="t"/>
            <a:pathLst>
              <a:path extrusionOk="0" h="2131144" w="2667420">
                <a:moveTo>
                  <a:pt x="0" y="0"/>
                </a:moveTo>
                <a:lnTo>
                  <a:pt x="2667419" y="0"/>
                </a:lnTo>
                <a:lnTo>
                  <a:pt x="2667419" y="2131144"/>
                </a:lnTo>
                <a:lnTo>
                  <a:pt x="0" y="21311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-22347" l="-34575" r="-30746" t="-19237"/>
            </a:stretch>
          </a:blipFill>
          <a:ln>
            <a:noFill/>
          </a:ln>
        </p:spPr>
      </p:sp>
      <p:sp>
        <p:nvSpPr>
          <p:cNvPr id="27" name="Google Shape;27;p26"/>
          <p:cNvSpPr/>
          <p:nvPr/>
        </p:nvSpPr>
        <p:spPr>
          <a:xfrm rot="8883315">
            <a:off x="7460313" y="2578099"/>
            <a:ext cx="1181262" cy="752633"/>
          </a:xfrm>
          <a:custGeom>
            <a:rect b="b" l="l" r="r" t="t"/>
            <a:pathLst>
              <a:path extrusionOk="0" h="1506680" w="2358518">
                <a:moveTo>
                  <a:pt x="0" y="0"/>
                </a:moveTo>
                <a:lnTo>
                  <a:pt x="2358518" y="0"/>
                </a:lnTo>
                <a:lnTo>
                  <a:pt x="2358518" y="1506680"/>
                </a:lnTo>
                <a:lnTo>
                  <a:pt x="0" y="15066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-73051" l="-52200" r="-34771" t="-27204"/>
            </a:stretch>
          </a:blipFill>
          <a:ln>
            <a:noFill/>
          </a:ln>
        </p:spPr>
      </p:sp>
      <p:sp>
        <p:nvSpPr>
          <p:cNvPr id="28" name="Google Shape;28;p26"/>
          <p:cNvSpPr/>
          <p:nvPr/>
        </p:nvSpPr>
        <p:spPr>
          <a:xfrm rot="-10421485">
            <a:off x="6760288" y="3947480"/>
            <a:ext cx="1180511" cy="754140"/>
          </a:xfrm>
          <a:custGeom>
            <a:rect b="b" l="l" r="r" t="t"/>
            <a:pathLst>
              <a:path extrusionOk="0" h="1506680" w="2358518">
                <a:moveTo>
                  <a:pt x="0" y="0"/>
                </a:moveTo>
                <a:lnTo>
                  <a:pt x="2358518" y="0"/>
                </a:lnTo>
                <a:lnTo>
                  <a:pt x="2358518" y="1506680"/>
                </a:lnTo>
                <a:lnTo>
                  <a:pt x="0" y="15066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-73051" l="-52200" r="-34771" t="-27204"/>
            </a:stretch>
          </a:blipFill>
          <a:ln>
            <a:noFill/>
          </a:ln>
        </p:spPr>
      </p:sp>
      <p:sp>
        <p:nvSpPr>
          <p:cNvPr id="29" name="Google Shape;29;p26"/>
          <p:cNvSpPr/>
          <p:nvPr/>
        </p:nvSpPr>
        <p:spPr>
          <a:xfrm rot="-6963210">
            <a:off x="5058356" y="3853126"/>
            <a:ext cx="1181380" cy="754695"/>
          </a:xfrm>
          <a:custGeom>
            <a:rect b="b" l="l" r="r" t="t"/>
            <a:pathLst>
              <a:path extrusionOk="0" h="1506680" w="2358518">
                <a:moveTo>
                  <a:pt x="0" y="0"/>
                </a:moveTo>
                <a:lnTo>
                  <a:pt x="2358518" y="0"/>
                </a:lnTo>
                <a:lnTo>
                  <a:pt x="2358518" y="1506680"/>
                </a:lnTo>
                <a:lnTo>
                  <a:pt x="0" y="15066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-73051" l="-52200" r="-34771" t="-27204"/>
            </a:stretch>
          </a:blipFill>
          <a:ln>
            <a:noFill/>
          </a:ln>
        </p:spPr>
      </p:sp>
      <p:sp>
        <p:nvSpPr>
          <p:cNvPr id="30" name="Google Shape;30;p26"/>
          <p:cNvSpPr/>
          <p:nvPr/>
        </p:nvSpPr>
        <p:spPr>
          <a:xfrm rot="-5692966">
            <a:off x="4707814" y="2505196"/>
            <a:ext cx="1177636" cy="756057"/>
          </a:xfrm>
          <a:custGeom>
            <a:rect b="b" l="l" r="r" t="t"/>
            <a:pathLst>
              <a:path extrusionOk="0" h="1506680" w="2358518">
                <a:moveTo>
                  <a:pt x="0" y="0"/>
                </a:moveTo>
                <a:lnTo>
                  <a:pt x="2358519" y="0"/>
                </a:lnTo>
                <a:lnTo>
                  <a:pt x="2358519" y="1506680"/>
                </a:lnTo>
                <a:lnTo>
                  <a:pt x="0" y="15066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-73051" l="-52200" r="-34771" t="-27204"/>
            </a:stretch>
          </a:blipFill>
          <a:ln>
            <a:noFill/>
          </a:ln>
        </p:spPr>
      </p:sp>
      <p:sp>
        <p:nvSpPr>
          <p:cNvPr id="31" name="Google Shape;31;p26"/>
          <p:cNvSpPr txBox="1"/>
          <p:nvPr>
            <p:ph type="title"/>
          </p:nvPr>
        </p:nvSpPr>
        <p:spPr>
          <a:xfrm>
            <a:off x="851295" y="1428750"/>
            <a:ext cx="3772800" cy="187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32" name="Google Shape;32;p26"/>
          <p:cNvSpPr txBox="1"/>
          <p:nvPr>
            <p:ph idx="1" type="subTitle"/>
          </p:nvPr>
        </p:nvSpPr>
        <p:spPr>
          <a:xfrm>
            <a:off x="751395" y="3304050"/>
            <a:ext cx="39726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200"/>
              <a:buNone/>
              <a:defRPr sz="2200"/>
            </a:lvl1pPr>
            <a:lvl2pPr lvl="1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None/>
              <a:defRPr/>
            </a:lvl2pPr>
            <a:lvl3pPr lvl="2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33" name="Google Shape;33;p26"/>
          <p:cNvSpPr txBox="1"/>
          <p:nvPr>
            <p:ph idx="2" type="subTitle"/>
          </p:nvPr>
        </p:nvSpPr>
        <p:spPr>
          <a:xfrm>
            <a:off x="751395" y="4104825"/>
            <a:ext cx="39726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None/>
              <a:defRPr sz="1300"/>
            </a:lvl1pPr>
            <a:lvl2pPr lvl="1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None/>
              <a:defRPr/>
            </a:lvl2pPr>
            <a:lvl3pPr lvl="2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dk1"/>
        </a:solidFill>
      </p:bgPr>
    </p:bg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oogle Shape;35;p27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36" name="Google Shape;36;p2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37;p2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8" name="Google Shape;38;p27"/>
          <p:cNvSpPr txBox="1"/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9" name="Google Shape;39;p27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9">
  <p:cSld name="CUSTOM_8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/>
          <p:nvPr>
            <p:ph type="title"/>
          </p:nvPr>
        </p:nvSpPr>
        <p:spPr>
          <a:xfrm>
            <a:off x="983025" y="847525"/>
            <a:ext cx="3303300" cy="145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42" name="Google Shape;42;p28"/>
          <p:cNvSpPr/>
          <p:nvPr/>
        </p:nvSpPr>
        <p:spPr>
          <a:xfrm>
            <a:off x="4477530" y="847928"/>
            <a:ext cx="3742822" cy="3824085"/>
          </a:xfrm>
          <a:custGeom>
            <a:rect b="b" l="l" r="r" t="t"/>
            <a:pathLst>
              <a:path extrusionOk="0" h="7648169" w="7485645">
                <a:moveTo>
                  <a:pt x="0" y="0"/>
                </a:moveTo>
                <a:lnTo>
                  <a:pt x="7485645" y="0"/>
                </a:lnTo>
                <a:lnTo>
                  <a:pt x="7485645" y="7648169"/>
                </a:lnTo>
                <a:lnTo>
                  <a:pt x="0" y="76481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3" name="Google Shape;43;p28"/>
          <p:cNvSpPr/>
          <p:nvPr/>
        </p:nvSpPr>
        <p:spPr>
          <a:xfrm>
            <a:off x="7213020" y="2259841"/>
            <a:ext cx="541674" cy="958714"/>
          </a:xfrm>
          <a:custGeom>
            <a:rect b="b" l="l" r="r" t="t"/>
            <a:pathLst>
              <a:path extrusionOk="0" h="1917428" w="1083347">
                <a:moveTo>
                  <a:pt x="0" y="0"/>
                </a:moveTo>
                <a:lnTo>
                  <a:pt x="1083346" y="0"/>
                </a:lnTo>
                <a:lnTo>
                  <a:pt x="1083346" y="1917428"/>
                </a:lnTo>
                <a:lnTo>
                  <a:pt x="0" y="191742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4" name="Google Shape;44;p28"/>
          <p:cNvSpPr/>
          <p:nvPr/>
        </p:nvSpPr>
        <p:spPr>
          <a:xfrm>
            <a:off x="6216733" y="2887412"/>
            <a:ext cx="1129584" cy="977090"/>
          </a:xfrm>
          <a:custGeom>
            <a:rect b="b" l="l" r="r" t="t"/>
            <a:pathLst>
              <a:path extrusionOk="0" h="1954180" w="2259168">
                <a:moveTo>
                  <a:pt x="0" y="0"/>
                </a:moveTo>
                <a:lnTo>
                  <a:pt x="2259169" y="0"/>
                </a:lnTo>
                <a:lnTo>
                  <a:pt x="2259169" y="1954180"/>
                </a:lnTo>
                <a:lnTo>
                  <a:pt x="0" y="195418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5" name="Google Shape;45;p28"/>
          <p:cNvSpPr/>
          <p:nvPr/>
        </p:nvSpPr>
        <p:spPr>
          <a:xfrm rot="344346">
            <a:off x="5391807" y="3122701"/>
            <a:ext cx="811364" cy="1262823"/>
          </a:xfrm>
          <a:custGeom>
            <a:rect b="b" l="l" r="r" t="t"/>
            <a:pathLst>
              <a:path extrusionOk="0" h="2525614" w="1622707">
                <a:moveTo>
                  <a:pt x="0" y="0"/>
                </a:moveTo>
                <a:lnTo>
                  <a:pt x="1622707" y="0"/>
                </a:lnTo>
                <a:lnTo>
                  <a:pt x="1622707" y="2525614"/>
                </a:lnTo>
                <a:lnTo>
                  <a:pt x="0" y="252561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6" name="Google Shape;46;p28"/>
          <p:cNvSpPr/>
          <p:nvPr/>
        </p:nvSpPr>
        <p:spPr>
          <a:xfrm>
            <a:off x="5329790" y="1280176"/>
            <a:ext cx="1773886" cy="1459021"/>
          </a:xfrm>
          <a:custGeom>
            <a:rect b="b" l="l" r="r" t="t"/>
            <a:pathLst>
              <a:path extrusionOk="0" h="2918043" w="3547772">
                <a:moveTo>
                  <a:pt x="0" y="0"/>
                </a:moveTo>
                <a:lnTo>
                  <a:pt x="3547773" y="0"/>
                </a:lnTo>
                <a:lnTo>
                  <a:pt x="3547773" y="2918043"/>
                </a:lnTo>
                <a:lnTo>
                  <a:pt x="0" y="29180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7" name="Google Shape;47;p28"/>
          <p:cNvSpPr/>
          <p:nvPr/>
        </p:nvSpPr>
        <p:spPr>
          <a:xfrm>
            <a:off x="5096781" y="2259841"/>
            <a:ext cx="700219" cy="627572"/>
          </a:xfrm>
          <a:custGeom>
            <a:rect b="b" l="l" r="r" t="t"/>
            <a:pathLst>
              <a:path extrusionOk="0" h="1255143" w="1400438">
                <a:moveTo>
                  <a:pt x="0" y="0"/>
                </a:moveTo>
                <a:lnTo>
                  <a:pt x="1400438" y="0"/>
                </a:lnTo>
                <a:lnTo>
                  <a:pt x="1400438" y="1255143"/>
                </a:lnTo>
                <a:lnTo>
                  <a:pt x="0" y="12551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48" name="Google Shape;48;p28"/>
          <p:cNvSpPr/>
          <p:nvPr/>
        </p:nvSpPr>
        <p:spPr>
          <a:xfrm rot="3273732">
            <a:off x="358716" y="3518011"/>
            <a:ext cx="1242804" cy="955599"/>
          </a:xfrm>
          <a:custGeom>
            <a:rect b="b" l="l" r="r" t="t"/>
            <a:pathLst>
              <a:path extrusionOk="0" h="1910601" w="2484831">
                <a:moveTo>
                  <a:pt x="0" y="0"/>
                </a:moveTo>
                <a:lnTo>
                  <a:pt x="2484830" y="0"/>
                </a:lnTo>
                <a:lnTo>
                  <a:pt x="2484830" y="1910601"/>
                </a:lnTo>
                <a:lnTo>
                  <a:pt x="0" y="191060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-10106" l="-18967" r="-16126" t="-10107"/>
            </a:stretch>
          </a:blipFill>
          <a:ln>
            <a:noFill/>
          </a:ln>
        </p:spPr>
      </p:sp>
      <p:sp>
        <p:nvSpPr>
          <p:cNvPr id="49" name="Google Shape;49;p28"/>
          <p:cNvSpPr/>
          <p:nvPr/>
        </p:nvSpPr>
        <p:spPr>
          <a:xfrm rot="-1778303">
            <a:off x="3645048" y="810548"/>
            <a:ext cx="1469484" cy="1005436"/>
          </a:xfrm>
          <a:custGeom>
            <a:rect b="b" l="l" r="r" t="t"/>
            <a:pathLst>
              <a:path extrusionOk="0" h="2008940" w="2936144">
                <a:moveTo>
                  <a:pt x="0" y="0"/>
                </a:moveTo>
                <a:lnTo>
                  <a:pt x="2936144" y="0"/>
                </a:lnTo>
                <a:lnTo>
                  <a:pt x="2936144" y="2008941"/>
                </a:lnTo>
                <a:lnTo>
                  <a:pt x="0" y="20089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50" name="Google Shape;50;p28"/>
          <p:cNvSpPr txBox="1"/>
          <p:nvPr>
            <p:ph idx="1" type="body"/>
          </p:nvPr>
        </p:nvSpPr>
        <p:spPr>
          <a:xfrm>
            <a:off x="983025" y="2828113"/>
            <a:ext cx="3023700" cy="6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400"/>
              <a:buChar char="•"/>
              <a:defRPr sz="1400"/>
            </a:lvl1pPr>
            <a:lvl2pPr indent="-317500" lvl="1" marL="9144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400"/>
              <a:buChar char="–"/>
              <a:defRPr sz="1400"/>
            </a:lvl2pPr>
            <a:lvl3pPr indent="-317500" lvl="2" marL="13716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400"/>
              <a:buChar char="•"/>
              <a:defRPr sz="1400"/>
            </a:lvl3pPr>
            <a:lvl4pPr indent="-317500" lvl="3" marL="18288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400"/>
              <a:buChar char="–"/>
              <a:defRPr sz="1400"/>
            </a:lvl4pPr>
            <a:lvl5pPr indent="-317500" lvl="4" marL="22860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400"/>
              <a:buChar char="»"/>
              <a:defRPr sz="1400"/>
            </a:lvl5pPr>
            <a:lvl6pPr indent="-317500" lvl="5" marL="27432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400"/>
              <a:buChar char="•"/>
              <a:defRPr sz="1400"/>
            </a:lvl6pPr>
            <a:lvl7pPr indent="-317500" lvl="6" marL="32004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400"/>
              <a:buChar char="•"/>
              <a:defRPr sz="1400"/>
            </a:lvl7pPr>
            <a:lvl8pPr indent="-317500" lvl="7" marL="36576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400"/>
              <a:buChar char="•"/>
              <a:defRPr sz="1400"/>
            </a:lvl8pPr>
            <a:lvl9pPr indent="-317500" lvl="8" marL="41148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400"/>
              <a:buChar char="•"/>
              <a:defRPr sz="1400"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29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3" name="Google Shape;53;p29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54" name="Google Shape;54;p29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" name="Google Shape;55;p29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6" name="Google Shape;56;p29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57" name="Google Shape;57;p29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6">
  <p:cSld name="CUSTOM_5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1"/>
          <p:cNvSpPr/>
          <p:nvPr/>
        </p:nvSpPr>
        <p:spPr>
          <a:xfrm rot="-5400000">
            <a:off x="3679074" y="2066638"/>
            <a:ext cx="2453053" cy="1891917"/>
          </a:xfrm>
          <a:custGeom>
            <a:rect b="b" l="l" r="r" t="t"/>
            <a:pathLst>
              <a:path extrusionOk="0" h="3783834" w="4906105">
                <a:moveTo>
                  <a:pt x="0" y="0"/>
                </a:moveTo>
                <a:lnTo>
                  <a:pt x="4906105" y="0"/>
                </a:lnTo>
                <a:lnTo>
                  <a:pt x="4906105" y="3783834"/>
                </a:lnTo>
                <a:lnTo>
                  <a:pt x="0" y="37838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1" name="Google Shape;61;p31"/>
          <p:cNvSpPr/>
          <p:nvPr/>
        </p:nvSpPr>
        <p:spPr>
          <a:xfrm rot="-5400000">
            <a:off x="6048446" y="2066638"/>
            <a:ext cx="2453053" cy="1891917"/>
          </a:xfrm>
          <a:custGeom>
            <a:rect b="b" l="l" r="r" t="t"/>
            <a:pathLst>
              <a:path extrusionOk="0" h="3783834" w="4906105">
                <a:moveTo>
                  <a:pt x="0" y="0"/>
                </a:moveTo>
                <a:lnTo>
                  <a:pt x="4906105" y="0"/>
                </a:lnTo>
                <a:lnTo>
                  <a:pt x="4906105" y="3783834"/>
                </a:lnTo>
                <a:lnTo>
                  <a:pt x="0" y="378383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62" name="Google Shape;62;p31"/>
          <p:cNvSpPr/>
          <p:nvPr>
            <p:ph idx="2" type="pic"/>
          </p:nvPr>
        </p:nvSpPr>
        <p:spPr>
          <a:xfrm>
            <a:off x="4119725" y="1880025"/>
            <a:ext cx="1639500" cy="2191200"/>
          </a:xfrm>
          <a:prstGeom prst="rect">
            <a:avLst/>
          </a:prstGeom>
          <a:noFill/>
          <a:ln>
            <a:noFill/>
          </a:ln>
        </p:spPr>
      </p:sp>
      <p:sp>
        <p:nvSpPr>
          <p:cNvPr id="63" name="Google Shape;63;p31"/>
          <p:cNvSpPr/>
          <p:nvPr>
            <p:ph idx="3" type="pic"/>
          </p:nvPr>
        </p:nvSpPr>
        <p:spPr>
          <a:xfrm>
            <a:off x="6490775" y="1880025"/>
            <a:ext cx="1639500" cy="21912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1"/>
          <p:cNvSpPr txBox="1"/>
          <p:nvPr>
            <p:ph type="title"/>
          </p:nvPr>
        </p:nvSpPr>
        <p:spPr>
          <a:xfrm>
            <a:off x="983025" y="847525"/>
            <a:ext cx="71781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65" name="Google Shape;65;p31"/>
          <p:cNvSpPr/>
          <p:nvPr/>
        </p:nvSpPr>
        <p:spPr>
          <a:xfrm>
            <a:off x="540008" y="1876537"/>
            <a:ext cx="3226275" cy="732751"/>
          </a:xfrm>
          <a:custGeom>
            <a:rect b="b" l="l" r="r" t="t"/>
            <a:pathLst>
              <a:path extrusionOk="0" h="1465503" w="6452550">
                <a:moveTo>
                  <a:pt x="0" y="0"/>
                </a:moveTo>
                <a:lnTo>
                  <a:pt x="6452550" y="0"/>
                </a:lnTo>
                <a:lnTo>
                  <a:pt x="6452550" y="1465503"/>
                </a:lnTo>
                <a:lnTo>
                  <a:pt x="0" y="14655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-56626" r="0" t="0"/>
            </a:stretch>
          </a:blipFill>
          <a:ln>
            <a:noFill/>
          </a:ln>
        </p:spPr>
      </p:sp>
      <p:sp>
        <p:nvSpPr>
          <p:cNvPr id="66" name="Google Shape;66;p31"/>
          <p:cNvSpPr/>
          <p:nvPr/>
        </p:nvSpPr>
        <p:spPr>
          <a:xfrm rot="-4495252">
            <a:off x="5216087" y="1137493"/>
            <a:ext cx="388278" cy="1500593"/>
          </a:xfrm>
          <a:custGeom>
            <a:rect b="b" l="l" r="r" t="t"/>
            <a:pathLst>
              <a:path extrusionOk="0" h="3002950" w="777013">
                <a:moveTo>
                  <a:pt x="0" y="0"/>
                </a:moveTo>
                <a:lnTo>
                  <a:pt x="777014" y="0"/>
                </a:lnTo>
                <a:lnTo>
                  <a:pt x="777014" y="3002950"/>
                </a:lnTo>
                <a:lnTo>
                  <a:pt x="0" y="30029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67" name="Google Shape;67;p31"/>
          <p:cNvGrpSpPr/>
          <p:nvPr/>
        </p:nvGrpSpPr>
        <p:grpSpPr>
          <a:xfrm>
            <a:off x="590083" y="3836932"/>
            <a:ext cx="3133337" cy="361245"/>
            <a:chOff x="0" y="0"/>
            <a:chExt cx="8355565" cy="963319"/>
          </a:xfrm>
        </p:grpSpPr>
        <p:sp>
          <p:nvSpPr>
            <p:cNvPr id="68" name="Google Shape;68;p31"/>
            <p:cNvSpPr/>
            <p:nvPr/>
          </p:nvSpPr>
          <p:spPr>
            <a:xfrm>
              <a:off x="0" y="0"/>
              <a:ext cx="5389199" cy="963319"/>
            </a:xfrm>
            <a:custGeom>
              <a:rect b="b" l="l" r="r" t="t"/>
              <a:pathLst>
                <a:path extrusionOk="0" h="963319" w="5389199">
                  <a:moveTo>
                    <a:pt x="0" y="0"/>
                  </a:moveTo>
                  <a:lnTo>
                    <a:pt x="5389199" y="0"/>
                  </a:lnTo>
                  <a:lnTo>
                    <a:pt x="5389199" y="963319"/>
                  </a:lnTo>
                  <a:lnTo>
                    <a:pt x="0" y="96331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69" name="Google Shape;69;p31"/>
            <p:cNvSpPr/>
            <p:nvPr/>
          </p:nvSpPr>
          <p:spPr>
            <a:xfrm>
              <a:off x="3192248" y="0"/>
              <a:ext cx="5163317" cy="963319"/>
            </a:xfrm>
            <a:custGeom>
              <a:rect b="b" l="l" r="r" t="t"/>
              <a:pathLst>
                <a:path extrusionOk="0" h="963319" w="5163317">
                  <a:moveTo>
                    <a:pt x="0" y="0"/>
                  </a:moveTo>
                  <a:lnTo>
                    <a:pt x="5163316" y="0"/>
                  </a:lnTo>
                  <a:lnTo>
                    <a:pt x="5163316" y="963319"/>
                  </a:lnTo>
                  <a:lnTo>
                    <a:pt x="0" y="963319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-4368" r="0" t="0"/>
              </a:stretch>
            </a:blipFill>
            <a:ln>
              <a:noFill/>
            </a:ln>
          </p:spPr>
        </p:sp>
      </p:grpSp>
      <p:sp>
        <p:nvSpPr>
          <p:cNvPr id="70" name="Google Shape;70;p31"/>
          <p:cNvSpPr/>
          <p:nvPr/>
        </p:nvSpPr>
        <p:spPr>
          <a:xfrm rot="1739939">
            <a:off x="2974185" y="3696531"/>
            <a:ext cx="1338937" cy="1413336"/>
          </a:xfrm>
          <a:custGeom>
            <a:rect b="b" l="l" r="r" t="t"/>
            <a:pathLst>
              <a:path extrusionOk="0" h="2825472" w="2676736">
                <a:moveTo>
                  <a:pt x="0" y="0"/>
                </a:moveTo>
                <a:lnTo>
                  <a:pt x="2676736" y="0"/>
                </a:lnTo>
                <a:lnTo>
                  <a:pt x="2676736" y="2825472"/>
                </a:lnTo>
                <a:lnTo>
                  <a:pt x="0" y="28254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-28456" r="-25804" t="0"/>
            </a:stretch>
          </a:blipFill>
          <a:ln>
            <a:noFill/>
          </a:ln>
        </p:spPr>
      </p:sp>
      <p:sp>
        <p:nvSpPr>
          <p:cNvPr id="71" name="Google Shape;71;p31"/>
          <p:cNvSpPr txBox="1"/>
          <p:nvPr>
            <p:ph idx="1" type="subTitle"/>
          </p:nvPr>
        </p:nvSpPr>
        <p:spPr>
          <a:xfrm>
            <a:off x="866738" y="2071613"/>
            <a:ext cx="2249700" cy="34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800"/>
              <a:buFont typeface="Sedgwick Ave"/>
              <a:buNone/>
              <a:defRPr sz="2800">
                <a:latin typeface="Sedgwick Ave"/>
                <a:ea typeface="Sedgwick Ave"/>
                <a:cs typeface="Sedgwick Ave"/>
                <a:sym typeface="Sedgwick Ave"/>
              </a:defRPr>
            </a:lvl1pPr>
            <a:lvl2pPr lvl="1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None/>
              <a:defRPr/>
            </a:lvl2pPr>
            <a:lvl3pPr lvl="2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72" name="Google Shape;72;p31"/>
          <p:cNvSpPr txBox="1"/>
          <p:nvPr>
            <p:ph idx="4" type="body"/>
          </p:nvPr>
        </p:nvSpPr>
        <p:spPr>
          <a:xfrm>
            <a:off x="866738" y="2835850"/>
            <a:ext cx="2862300" cy="81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23850" lvl="0" marL="45720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 sz="1500"/>
            </a:lvl1pPr>
            <a:lvl2pPr indent="-323850" lvl="1" marL="91440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500"/>
              <a:buChar char="–"/>
              <a:defRPr sz="1500"/>
            </a:lvl2pPr>
            <a:lvl3pPr indent="-323850" lvl="2" marL="137160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 sz="1500"/>
            </a:lvl3pPr>
            <a:lvl4pPr indent="-323850" lvl="3" marL="182880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500"/>
              <a:buChar char="–"/>
              <a:defRPr sz="1500"/>
            </a:lvl4pPr>
            <a:lvl5pPr indent="-323850" lvl="4" marL="228600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500"/>
              <a:buChar char="»"/>
              <a:defRPr sz="1500"/>
            </a:lvl5pPr>
            <a:lvl6pPr indent="-323850" lvl="5" marL="274320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 sz="1500"/>
            </a:lvl6pPr>
            <a:lvl7pPr indent="-323850" lvl="6" marL="320040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 sz="1500"/>
            </a:lvl7pPr>
            <a:lvl8pPr indent="-323850" lvl="7" marL="365760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 sz="1500"/>
            </a:lvl8pPr>
            <a:lvl9pPr indent="-323850" lvl="8" marL="411480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 sz="1500"/>
            </a:lvl9pPr>
          </a:lstStyle>
          <a:p/>
        </p:txBody>
      </p:sp>
      <p:sp>
        <p:nvSpPr>
          <p:cNvPr id="73" name="Google Shape;73;p31"/>
          <p:cNvSpPr txBox="1"/>
          <p:nvPr>
            <p:ph idx="5" type="body"/>
          </p:nvPr>
        </p:nvSpPr>
        <p:spPr>
          <a:xfrm>
            <a:off x="866738" y="3891823"/>
            <a:ext cx="28623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23850" lvl="0" marL="45720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 sz="1500"/>
            </a:lvl1pPr>
            <a:lvl2pPr indent="-323850" lvl="1" marL="91440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500"/>
              <a:buChar char="–"/>
              <a:defRPr sz="1500"/>
            </a:lvl2pPr>
            <a:lvl3pPr indent="-323850" lvl="2" marL="137160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 sz="1500"/>
            </a:lvl3pPr>
            <a:lvl4pPr indent="-323850" lvl="3" marL="182880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500"/>
              <a:buChar char="–"/>
              <a:defRPr sz="1500"/>
            </a:lvl4pPr>
            <a:lvl5pPr indent="-323850" lvl="4" marL="228600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500"/>
              <a:buChar char="»"/>
              <a:defRPr sz="1500"/>
            </a:lvl5pPr>
            <a:lvl6pPr indent="-323850" lvl="5" marL="274320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 sz="1500"/>
            </a:lvl6pPr>
            <a:lvl7pPr indent="-323850" lvl="6" marL="320040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 sz="1500"/>
            </a:lvl7pPr>
            <a:lvl8pPr indent="-323850" lvl="7" marL="365760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 sz="1500"/>
            </a:lvl8pPr>
            <a:lvl9pPr indent="-323850" lvl="8" marL="411480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 sz="1500"/>
            </a:lvl9pPr>
          </a:lstStyle>
          <a:p/>
        </p:txBody>
      </p:sp>
      <p:sp>
        <p:nvSpPr>
          <p:cNvPr id="74" name="Google Shape;74;p31"/>
          <p:cNvSpPr txBox="1"/>
          <p:nvPr>
            <p:ph idx="6" type="subTitle"/>
          </p:nvPr>
        </p:nvSpPr>
        <p:spPr>
          <a:xfrm>
            <a:off x="3780788" y="4319650"/>
            <a:ext cx="2249700" cy="34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700"/>
              <a:buFont typeface="Sedgwick Ave"/>
              <a:buNone/>
              <a:defRPr sz="1700">
                <a:latin typeface="Sedgwick Ave"/>
                <a:ea typeface="Sedgwick Ave"/>
                <a:cs typeface="Sedgwick Ave"/>
                <a:sym typeface="Sedgwick Ave"/>
              </a:defRPr>
            </a:lvl1pPr>
            <a:lvl2pPr lvl="1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None/>
              <a:defRPr/>
            </a:lvl2pPr>
            <a:lvl3pPr lvl="2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75" name="Google Shape;75;p31"/>
          <p:cNvSpPr txBox="1"/>
          <p:nvPr>
            <p:ph idx="7" type="subTitle"/>
          </p:nvPr>
        </p:nvSpPr>
        <p:spPr>
          <a:xfrm>
            <a:off x="6150119" y="4319650"/>
            <a:ext cx="2249700" cy="34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700"/>
              <a:buFont typeface="Sedgwick Ave"/>
              <a:buNone/>
              <a:defRPr sz="1700">
                <a:latin typeface="Sedgwick Ave"/>
                <a:ea typeface="Sedgwick Ave"/>
                <a:cs typeface="Sedgwick Ave"/>
                <a:sym typeface="Sedgwick Ave"/>
              </a:defRPr>
            </a:lvl1pPr>
            <a:lvl2pPr lvl="1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None/>
              <a:defRPr/>
            </a:lvl2pPr>
            <a:lvl3pPr lvl="2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32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8" name="Google Shape;78;p32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79" name="Google Shape;79;p3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80;p3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1" name="Google Shape;81;p32"/>
          <p:cNvSpPr txBox="1"/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2600"/>
            </a:lvl9pPr>
          </a:lstStyle>
          <a:p/>
        </p:txBody>
      </p:sp>
      <p:sp>
        <p:nvSpPr>
          <p:cNvPr id="82" name="Google Shape;82;p32"/>
          <p:cNvSpPr txBox="1"/>
          <p:nvPr>
            <p:ph idx="1" type="subTitle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83" name="Google Shape;83;p32"/>
          <p:cNvSpPr txBox="1"/>
          <p:nvPr>
            <p:ph idx="2" type="body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Char char="•"/>
              <a:defRPr/>
            </a:lvl1pPr>
            <a:lvl2pPr indent="-311150" lvl="1" marL="9144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Char char="–"/>
              <a:defRPr/>
            </a:lvl2pPr>
            <a:lvl3pPr indent="-304800" lvl="2" marL="1371600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Char char="•"/>
              <a:defRPr/>
            </a:lvl3pPr>
            <a:lvl4pPr indent="-292100" lvl="3" marL="1828800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Char char="–"/>
              <a:defRPr/>
            </a:lvl4pPr>
            <a:lvl5pPr indent="-292100" lvl="4" marL="2286000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Char char="»"/>
              <a:defRPr/>
            </a:lvl5pPr>
            <a:lvl6pPr indent="-292100" lvl="5" marL="2743200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Char char="•"/>
              <a:defRPr/>
            </a:lvl6pPr>
            <a:lvl7pPr indent="-292100" lvl="6" marL="3200400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Char char="•"/>
              <a:defRPr/>
            </a:lvl7pPr>
            <a:lvl8pPr indent="-292100" lvl="7" marL="3657600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Char char="•"/>
              <a:defRPr/>
            </a:lvl8pPr>
            <a:lvl9pPr indent="-292100" lvl="8" marL="4114800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Char char="•"/>
              <a:defRPr/>
            </a:lvl9pPr>
          </a:lstStyle>
          <a:p/>
        </p:txBody>
      </p:sp>
      <p:sp>
        <p:nvSpPr>
          <p:cNvPr id="84" name="Google Shape;84;p32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" name="Google Shape;86;p33"/>
          <p:cNvGrpSpPr/>
          <p:nvPr/>
        </p:nvGrpSpPr>
        <p:grpSpPr>
          <a:xfrm>
            <a:off x="830392" y="4169130"/>
            <a:ext cx="745763" cy="45826"/>
            <a:chOff x="4580561" y="2589004"/>
            <a:chExt cx="1064464" cy="25200"/>
          </a:xfrm>
        </p:grpSpPr>
        <p:sp>
          <p:nvSpPr>
            <p:cNvPr id="87" name="Google Shape;87;p3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88;p3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9" name="Google Shape;89;p33"/>
          <p:cNvSpPr txBox="1"/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0" name="Google Shape;90;p33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">
  <p:cSld name="CUSTOM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3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789012" y="2258044"/>
            <a:ext cx="3623377" cy="23275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34"/>
          <p:cNvSpPr/>
          <p:nvPr/>
        </p:nvSpPr>
        <p:spPr>
          <a:xfrm rot="587529">
            <a:off x="6471539" y="1690265"/>
            <a:ext cx="1747241" cy="1851381"/>
          </a:xfrm>
          <a:custGeom>
            <a:rect b="b" l="l" r="r" t="t"/>
            <a:pathLst>
              <a:path extrusionOk="0" h="3704384" w="3496012">
                <a:moveTo>
                  <a:pt x="0" y="0"/>
                </a:moveTo>
                <a:lnTo>
                  <a:pt x="3496012" y="0"/>
                </a:lnTo>
                <a:lnTo>
                  <a:pt x="3496012" y="3704383"/>
                </a:lnTo>
                <a:lnTo>
                  <a:pt x="0" y="37043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4" name="Google Shape;94;p34"/>
          <p:cNvSpPr/>
          <p:nvPr/>
        </p:nvSpPr>
        <p:spPr>
          <a:xfrm rot="-1062721">
            <a:off x="1097004" y="1279683"/>
            <a:ext cx="1180535" cy="3261626"/>
          </a:xfrm>
          <a:custGeom>
            <a:rect b="b" l="l" r="r" t="t"/>
            <a:pathLst>
              <a:path extrusionOk="0" h="6496912" w="2355131">
                <a:moveTo>
                  <a:pt x="0" y="0"/>
                </a:moveTo>
                <a:lnTo>
                  <a:pt x="2355131" y="0"/>
                </a:lnTo>
                <a:lnTo>
                  <a:pt x="2355131" y="6496912"/>
                </a:lnTo>
                <a:lnTo>
                  <a:pt x="0" y="64969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5" name="Google Shape;95;p34"/>
          <p:cNvSpPr/>
          <p:nvPr/>
        </p:nvSpPr>
        <p:spPr>
          <a:xfrm>
            <a:off x="6154140" y="3367276"/>
            <a:ext cx="2284653" cy="1563184"/>
          </a:xfrm>
          <a:custGeom>
            <a:rect b="b" l="l" r="r" t="t"/>
            <a:pathLst>
              <a:path extrusionOk="0" h="3126367" w="4569306">
                <a:moveTo>
                  <a:pt x="0" y="0"/>
                </a:moveTo>
                <a:lnTo>
                  <a:pt x="4569305" y="0"/>
                </a:lnTo>
                <a:lnTo>
                  <a:pt x="4569305" y="3126367"/>
                </a:lnTo>
                <a:lnTo>
                  <a:pt x="0" y="312636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6" name="Google Shape;96;p34"/>
          <p:cNvSpPr/>
          <p:nvPr/>
        </p:nvSpPr>
        <p:spPr>
          <a:xfrm rot="6778363">
            <a:off x="7668843" y="989838"/>
            <a:ext cx="921827" cy="695135"/>
          </a:xfrm>
          <a:custGeom>
            <a:rect b="b" l="l" r="r" t="t"/>
            <a:pathLst>
              <a:path extrusionOk="0" h="1391314" w="1845038">
                <a:moveTo>
                  <a:pt x="0" y="0"/>
                </a:moveTo>
                <a:lnTo>
                  <a:pt x="1845038" y="0"/>
                </a:lnTo>
                <a:lnTo>
                  <a:pt x="1845038" y="1391313"/>
                </a:lnTo>
                <a:lnTo>
                  <a:pt x="0" y="139131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20208" l="-20797" r="-11677" t="0"/>
            </a:stretch>
          </a:blipFill>
          <a:ln>
            <a:noFill/>
          </a:ln>
        </p:spPr>
      </p:sp>
      <p:pic>
        <p:nvPicPr>
          <p:cNvPr id="97" name="Google Shape;97;p3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789012" y="2894000"/>
            <a:ext cx="3623377" cy="232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3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789012" y="3521432"/>
            <a:ext cx="3623377" cy="232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3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789012" y="4169025"/>
            <a:ext cx="3623377" cy="23275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34"/>
          <p:cNvSpPr txBox="1"/>
          <p:nvPr>
            <p:ph type="title"/>
          </p:nvPr>
        </p:nvSpPr>
        <p:spPr>
          <a:xfrm>
            <a:off x="2194400" y="966536"/>
            <a:ext cx="4812600" cy="91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01" name="Google Shape;101;p34"/>
          <p:cNvSpPr txBox="1"/>
          <p:nvPr>
            <p:ph idx="1" type="subTitle"/>
          </p:nvPr>
        </p:nvSpPr>
        <p:spPr>
          <a:xfrm>
            <a:off x="2860300" y="1988541"/>
            <a:ext cx="3466500" cy="34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900"/>
              <a:buNone/>
              <a:defRPr sz="1900"/>
            </a:lvl1pPr>
            <a:lvl2pPr lvl="1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None/>
              <a:defRPr/>
            </a:lvl2pPr>
            <a:lvl3pPr lvl="2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02" name="Google Shape;102;p34"/>
          <p:cNvSpPr txBox="1"/>
          <p:nvPr>
            <p:ph idx="2" type="subTitle"/>
          </p:nvPr>
        </p:nvSpPr>
        <p:spPr>
          <a:xfrm>
            <a:off x="2860300" y="2635394"/>
            <a:ext cx="3466500" cy="34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900"/>
              <a:buNone/>
              <a:defRPr sz="1900"/>
            </a:lvl1pPr>
            <a:lvl2pPr lvl="1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None/>
              <a:defRPr/>
            </a:lvl2pPr>
            <a:lvl3pPr lvl="2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03" name="Google Shape;103;p34"/>
          <p:cNvSpPr txBox="1"/>
          <p:nvPr>
            <p:ph idx="3" type="subTitle"/>
          </p:nvPr>
        </p:nvSpPr>
        <p:spPr>
          <a:xfrm>
            <a:off x="2860300" y="3234853"/>
            <a:ext cx="3466500" cy="34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900"/>
              <a:buNone/>
              <a:defRPr sz="1900"/>
            </a:lvl1pPr>
            <a:lvl2pPr lvl="1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None/>
              <a:defRPr/>
            </a:lvl2pPr>
            <a:lvl3pPr lvl="2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04" name="Google Shape;104;p34"/>
          <p:cNvSpPr txBox="1"/>
          <p:nvPr>
            <p:ph idx="4" type="subTitle"/>
          </p:nvPr>
        </p:nvSpPr>
        <p:spPr>
          <a:xfrm>
            <a:off x="2860300" y="3890601"/>
            <a:ext cx="3466500" cy="34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900"/>
              <a:buNone/>
              <a:defRPr sz="1900"/>
            </a:lvl1pPr>
            <a:lvl2pPr lvl="1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None/>
              <a:defRPr/>
            </a:lvl2pPr>
            <a:lvl3pPr lvl="2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2">
  <p:cSld name="CUSTOM_1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5"/>
          <p:cNvSpPr/>
          <p:nvPr/>
        </p:nvSpPr>
        <p:spPr>
          <a:xfrm>
            <a:off x="840400" y="2136275"/>
            <a:ext cx="2040109" cy="1405125"/>
          </a:xfrm>
          <a:custGeom>
            <a:rect b="b" l="l" r="r" t="t"/>
            <a:pathLst>
              <a:path extrusionOk="0" h="2810250" w="4080218">
                <a:moveTo>
                  <a:pt x="0" y="0"/>
                </a:moveTo>
                <a:lnTo>
                  <a:pt x="4080219" y="0"/>
                </a:lnTo>
                <a:lnTo>
                  <a:pt x="4080219" y="2810250"/>
                </a:lnTo>
                <a:lnTo>
                  <a:pt x="0" y="2810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7" name="Google Shape;107;p35"/>
          <p:cNvSpPr/>
          <p:nvPr/>
        </p:nvSpPr>
        <p:spPr>
          <a:xfrm>
            <a:off x="3551946" y="2136275"/>
            <a:ext cx="2040109" cy="1405125"/>
          </a:xfrm>
          <a:custGeom>
            <a:rect b="b" l="l" r="r" t="t"/>
            <a:pathLst>
              <a:path extrusionOk="0" h="2810250" w="4080218">
                <a:moveTo>
                  <a:pt x="0" y="0"/>
                </a:moveTo>
                <a:lnTo>
                  <a:pt x="4080218" y="0"/>
                </a:lnTo>
                <a:lnTo>
                  <a:pt x="4080218" y="2810250"/>
                </a:lnTo>
                <a:lnTo>
                  <a:pt x="0" y="2810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8" name="Google Shape;108;p35"/>
          <p:cNvSpPr/>
          <p:nvPr/>
        </p:nvSpPr>
        <p:spPr>
          <a:xfrm>
            <a:off x="6263567" y="2136275"/>
            <a:ext cx="2040109" cy="1405125"/>
          </a:xfrm>
          <a:custGeom>
            <a:rect b="b" l="l" r="r" t="t"/>
            <a:pathLst>
              <a:path extrusionOk="0" h="2810250" w="4080218">
                <a:moveTo>
                  <a:pt x="0" y="0"/>
                </a:moveTo>
                <a:lnTo>
                  <a:pt x="4080219" y="0"/>
                </a:lnTo>
                <a:lnTo>
                  <a:pt x="4080219" y="2810250"/>
                </a:lnTo>
                <a:lnTo>
                  <a:pt x="0" y="281025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09" name="Google Shape;109;p35"/>
          <p:cNvSpPr txBox="1"/>
          <p:nvPr>
            <p:ph type="title"/>
          </p:nvPr>
        </p:nvSpPr>
        <p:spPr>
          <a:xfrm>
            <a:off x="1138575" y="746618"/>
            <a:ext cx="6924300" cy="91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900"/>
              <a:buNone/>
              <a:defRPr sz="39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10" name="Google Shape;110;p35"/>
          <p:cNvSpPr/>
          <p:nvPr/>
        </p:nvSpPr>
        <p:spPr>
          <a:xfrm>
            <a:off x="843339" y="838854"/>
            <a:ext cx="1241935" cy="849746"/>
          </a:xfrm>
          <a:custGeom>
            <a:rect b="b" l="l" r="r" t="t"/>
            <a:pathLst>
              <a:path extrusionOk="0" h="1699491" w="2483871">
                <a:moveTo>
                  <a:pt x="0" y="0"/>
                </a:moveTo>
                <a:lnTo>
                  <a:pt x="2483872" y="0"/>
                </a:lnTo>
                <a:lnTo>
                  <a:pt x="2483872" y="1699491"/>
                </a:lnTo>
                <a:lnTo>
                  <a:pt x="0" y="16994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1" name="Google Shape;111;p35"/>
          <p:cNvSpPr txBox="1"/>
          <p:nvPr>
            <p:ph idx="1" type="subTitle"/>
          </p:nvPr>
        </p:nvSpPr>
        <p:spPr>
          <a:xfrm>
            <a:off x="1439400" y="1458475"/>
            <a:ext cx="63225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None/>
              <a:defRPr sz="1300"/>
            </a:lvl1pPr>
            <a:lvl2pPr lvl="1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None/>
              <a:defRPr/>
            </a:lvl2pPr>
            <a:lvl3pPr lvl="2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12" name="Google Shape;112;p35"/>
          <p:cNvSpPr txBox="1"/>
          <p:nvPr>
            <p:ph idx="2" type="subTitle"/>
          </p:nvPr>
        </p:nvSpPr>
        <p:spPr>
          <a:xfrm>
            <a:off x="804906" y="1745066"/>
            <a:ext cx="2111100" cy="34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Font typeface="Sedgwick Ave"/>
              <a:buNone/>
              <a:defRPr sz="1600">
                <a:latin typeface="Sedgwick Ave"/>
                <a:ea typeface="Sedgwick Ave"/>
                <a:cs typeface="Sedgwick Ave"/>
                <a:sym typeface="Sedgwick Ave"/>
              </a:defRPr>
            </a:lvl1pPr>
            <a:lvl2pPr lvl="1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None/>
              <a:defRPr/>
            </a:lvl2pPr>
            <a:lvl3pPr lvl="2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13" name="Google Shape;113;p35"/>
          <p:cNvSpPr txBox="1"/>
          <p:nvPr>
            <p:ph idx="3" type="subTitle"/>
          </p:nvPr>
        </p:nvSpPr>
        <p:spPr>
          <a:xfrm>
            <a:off x="3516444" y="1745066"/>
            <a:ext cx="2111100" cy="34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Font typeface="Sedgwick Ave"/>
              <a:buNone/>
              <a:defRPr sz="1600">
                <a:latin typeface="Sedgwick Ave"/>
                <a:ea typeface="Sedgwick Ave"/>
                <a:cs typeface="Sedgwick Ave"/>
                <a:sym typeface="Sedgwick Ave"/>
              </a:defRPr>
            </a:lvl1pPr>
            <a:lvl2pPr lvl="1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None/>
              <a:defRPr/>
            </a:lvl2pPr>
            <a:lvl3pPr lvl="2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14" name="Google Shape;114;p35"/>
          <p:cNvSpPr txBox="1"/>
          <p:nvPr>
            <p:ph idx="4" type="subTitle"/>
          </p:nvPr>
        </p:nvSpPr>
        <p:spPr>
          <a:xfrm>
            <a:off x="6227981" y="1745066"/>
            <a:ext cx="2111100" cy="34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Font typeface="Sedgwick Ave"/>
              <a:buNone/>
              <a:defRPr sz="1600">
                <a:latin typeface="Sedgwick Ave"/>
                <a:ea typeface="Sedgwick Ave"/>
                <a:cs typeface="Sedgwick Ave"/>
                <a:sym typeface="Sedgwick Ave"/>
              </a:defRPr>
            </a:lvl1pPr>
            <a:lvl2pPr lvl="1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None/>
              <a:defRPr/>
            </a:lvl2pPr>
            <a:lvl3pPr lvl="2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3">
  <p:cSld name="CUSTOM_2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6"/>
          <p:cNvSpPr/>
          <p:nvPr/>
        </p:nvSpPr>
        <p:spPr>
          <a:xfrm>
            <a:off x="4837940" y="747642"/>
            <a:ext cx="3633728" cy="3938852"/>
          </a:xfrm>
          <a:custGeom>
            <a:rect b="b" l="l" r="r" t="t"/>
            <a:pathLst>
              <a:path extrusionOk="0" h="7877703" w="7267455">
                <a:moveTo>
                  <a:pt x="0" y="0"/>
                </a:moveTo>
                <a:lnTo>
                  <a:pt x="7267454" y="0"/>
                </a:lnTo>
                <a:lnTo>
                  <a:pt x="7267454" y="7877702"/>
                </a:lnTo>
                <a:lnTo>
                  <a:pt x="0" y="787770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-3718" l="-46565" r="-28664" t="-4057"/>
            </a:stretch>
          </a:blipFill>
          <a:ln>
            <a:noFill/>
          </a:ln>
        </p:spPr>
      </p:sp>
      <p:sp>
        <p:nvSpPr>
          <p:cNvPr id="117" name="Google Shape;117;p36"/>
          <p:cNvSpPr/>
          <p:nvPr/>
        </p:nvSpPr>
        <p:spPr>
          <a:xfrm>
            <a:off x="624983" y="2717067"/>
            <a:ext cx="1567957" cy="1557504"/>
          </a:xfrm>
          <a:custGeom>
            <a:rect b="b" l="l" r="r" t="t"/>
            <a:pathLst>
              <a:path extrusionOk="0" h="3115009" w="3135915">
                <a:moveTo>
                  <a:pt x="0" y="0"/>
                </a:moveTo>
                <a:lnTo>
                  <a:pt x="3135916" y="0"/>
                </a:lnTo>
                <a:lnTo>
                  <a:pt x="3135916" y="3115009"/>
                </a:lnTo>
                <a:lnTo>
                  <a:pt x="0" y="311500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8" name="Google Shape;118;p36"/>
          <p:cNvSpPr/>
          <p:nvPr/>
        </p:nvSpPr>
        <p:spPr>
          <a:xfrm>
            <a:off x="1564039" y="3239327"/>
            <a:ext cx="2748918" cy="1470671"/>
          </a:xfrm>
          <a:custGeom>
            <a:rect b="b" l="l" r="r" t="t"/>
            <a:pathLst>
              <a:path extrusionOk="0" h="2941342" w="5497835">
                <a:moveTo>
                  <a:pt x="0" y="0"/>
                </a:moveTo>
                <a:lnTo>
                  <a:pt x="5497835" y="0"/>
                </a:lnTo>
                <a:lnTo>
                  <a:pt x="5497835" y="2941341"/>
                </a:lnTo>
                <a:lnTo>
                  <a:pt x="0" y="294134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19" name="Google Shape;119;p36"/>
          <p:cNvSpPr/>
          <p:nvPr/>
        </p:nvSpPr>
        <p:spPr>
          <a:xfrm rot="-1470904">
            <a:off x="3828838" y="1447786"/>
            <a:ext cx="1301132" cy="1394059"/>
          </a:xfrm>
          <a:custGeom>
            <a:rect b="b" l="l" r="r" t="t"/>
            <a:pathLst>
              <a:path extrusionOk="0" h="2787666" w="2601842">
                <a:moveTo>
                  <a:pt x="0" y="0"/>
                </a:moveTo>
                <a:lnTo>
                  <a:pt x="2601842" y="0"/>
                </a:lnTo>
                <a:lnTo>
                  <a:pt x="2601842" y="2787666"/>
                </a:lnTo>
                <a:lnTo>
                  <a:pt x="0" y="27876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-28286" r="-28294" t="0"/>
            </a:stretch>
          </a:blipFill>
          <a:ln>
            <a:noFill/>
          </a:ln>
        </p:spPr>
      </p:sp>
      <p:sp>
        <p:nvSpPr>
          <p:cNvPr id="120" name="Google Shape;120;p36"/>
          <p:cNvSpPr/>
          <p:nvPr/>
        </p:nvSpPr>
        <p:spPr>
          <a:xfrm>
            <a:off x="1564039" y="1611054"/>
            <a:ext cx="2748918" cy="1470671"/>
          </a:xfrm>
          <a:custGeom>
            <a:rect b="b" l="l" r="r" t="t"/>
            <a:pathLst>
              <a:path extrusionOk="0" h="2941342" w="5497835">
                <a:moveTo>
                  <a:pt x="0" y="0"/>
                </a:moveTo>
                <a:lnTo>
                  <a:pt x="5497835" y="0"/>
                </a:lnTo>
                <a:lnTo>
                  <a:pt x="5497835" y="2941342"/>
                </a:lnTo>
                <a:lnTo>
                  <a:pt x="0" y="29413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1" name="Google Shape;121;p36"/>
          <p:cNvSpPr/>
          <p:nvPr/>
        </p:nvSpPr>
        <p:spPr>
          <a:xfrm rot="240250">
            <a:off x="5317793" y="2245178"/>
            <a:ext cx="2887799" cy="824058"/>
          </a:xfrm>
          <a:custGeom>
            <a:rect b="b" l="l" r="r" t="t"/>
            <a:pathLst>
              <a:path extrusionOk="0" h="1644646" w="5761499">
                <a:moveTo>
                  <a:pt x="0" y="0"/>
                </a:moveTo>
                <a:lnTo>
                  <a:pt x="5761499" y="0"/>
                </a:lnTo>
                <a:lnTo>
                  <a:pt x="5761499" y="1644647"/>
                </a:lnTo>
                <a:lnTo>
                  <a:pt x="0" y="164464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2" name="Google Shape;122;p36"/>
          <p:cNvSpPr txBox="1"/>
          <p:nvPr>
            <p:ph type="title"/>
          </p:nvPr>
        </p:nvSpPr>
        <p:spPr>
          <a:xfrm>
            <a:off x="1088850" y="747638"/>
            <a:ext cx="3699300" cy="91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23" name="Google Shape;123;p36"/>
          <p:cNvSpPr txBox="1"/>
          <p:nvPr>
            <p:ph idx="1" type="body"/>
          </p:nvPr>
        </p:nvSpPr>
        <p:spPr>
          <a:xfrm>
            <a:off x="1812888" y="1927813"/>
            <a:ext cx="2251200" cy="83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311150" lvl="0" marL="457200" algn="ctr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300"/>
              <a:buChar char="•"/>
              <a:defRPr sz="1300"/>
            </a:lvl1pPr>
            <a:lvl2pPr indent="-311150" lvl="1" marL="914400" algn="ctr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300"/>
              <a:buChar char="–"/>
              <a:defRPr/>
            </a:lvl2pPr>
            <a:lvl3pPr indent="-311150" lvl="2" marL="1371600" algn="ctr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300"/>
              <a:buChar char="•"/>
              <a:defRPr sz="1300"/>
            </a:lvl3pPr>
            <a:lvl4pPr indent="-311150" lvl="3" marL="1828800" algn="ctr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300"/>
              <a:buChar char="–"/>
              <a:defRPr sz="1300"/>
            </a:lvl4pPr>
            <a:lvl5pPr indent="-311150" lvl="4" marL="2286000" algn="ctr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300"/>
              <a:buChar char="»"/>
              <a:defRPr sz="1300"/>
            </a:lvl5pPr>
            <a:lvl6pPr indent="-311150" lvl="5" marL="2743200" algn="ctr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300"/>
              <a:buChar char="•"/>
              <a:defRPr sz="1300"/>
            </a:lvl6pPr>
            <a:lvl7pPr indent="-311150" lvl="6" marL="3200400" algn="ctr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300"/>
              <a:buChar char="•"/>
              <a:defRPr sz="1300"/>
            </a:lvl7pPr>
            <a:lvl8pPr indent="-311150" lvl="7" marL="3657600" algn="ctr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300"/>
              <a:buChar char="•"/>
              <a:defRPr sz="1300"/>
            </a:lvl8pPr>
            <a:lvl9pPr indent="-311150" lvl="8" marL="4114800" algn="ctr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300"/>
              <a:buChar char="•"/>
              <a:defRPr sz="1300"/>
            </a:lvl9pPr>
          </a:lstStyle>
          <a:p/>
        </p:txBody>
      </p:sp>
      <p:sp>
        <p:nvSpPr>
          <p:cNvPr id="124" name="Google Shape;124;p36"/>
          <p:cNvSpPr txBox="1"/>
          <p:nvPr>
            <p:ph idx="2" type="body"/>
          </p:nvPr>
        </p:nvSpPr>
        <p:spPr>
          <a:xfrm>
            <a:off x="1812888" y="3556088"/>
            <a:ext cx="2251200" cy="83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311150" lvl="0" marL="457200" algn="ctr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300"/>
              <a:buChar char="•"/>
              <a:defRPr sz="1300"/>
            </a:lvl1pPr>
            <a:lvl2pPr indent="-311150" lvl="1" marL="914400" algn="ctr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300"/>
              <a:buChar char="–"/>
              <a:defRPr/>
            </a:lvl2pPr>
            <a:lvl3pPr indent="-311150" lvl="2" marL="1371600" algn="ctr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300"/>
              <a:buChar char="•"/>
              <a:defRPr sz="1300"/>
            </a:lvl3pPr>
            <a:lvl4pPr indent="-311150" lvl="3" marL="1828800" algn="ctr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300"/>
              <a:buChar char="–"/>
              <a:defRPr sz="1300"/>
            </a:lvl4pPr>
            <a:lvl5pPr indent="-311150" lvl="4" marL="2286000" algn="ctr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300"/>
              <a:buChar char="»"/>
              <a:defRPr sz="1300"/>
            </a:lvl5pPr>
            <a:lvl6pPr indent="-311150" lvl="5" marL="2743200" algn="ctr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300"/>
              <a:buChar char="•"/>
              <a:defRPr sz="1300"/>
            </a:lvl6pPr>
            <a:lvl7pPr indent="-311150" lvl="6" marL="3200400" algn="ctr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300"/>
              <a:buChar char="•"/>
              <a:defRPr sz="1300"/>
            </a:lvl7pPr>
            <a:lvl8pPr indent="-311150" lvl="7" marL="3657600" algn="ctr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300"/>
              <a:buChar char="•"/>
              <a:defRPr sz="1300"/>
            </a:lvl8pPr>
            <a:lvl9pPr indent="-311150" lvl="8" marL="4114800" algn="ctr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300"/>
              <a:buChar char="•"/>
              <a:defRPr sz="1300"/>
            </a:lvl9pPr>
          </a:lstStyle>
          <a:p/>
        </p:txBody>
      </p:sp>
      <p:sp>
        <p:nvSpPr>
          <p:cNvPr id="125" name="Google Shape;125;p36"/>
          <p:cNvSpPr txBox="1"/>
          <p:nvPr>
            <p:ph idx="3" type="subTitle"/>
          </p:nvPr>
        </p:nvSpPr>
        <p:spPr>
          <a:xfrm>
            <a:off x="5640472" y="1768129"/>
            <a:ext cx="2111100" cy="34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800"/>
              <a:buFont typeface="Sedgwick Ave"/>
              <a:buNone/>
              <a:defRPr sz="1800">
                <a:latin typeface="Sedgwick Ave"/>
                <a:ea typeface="Sedgwick Ave"/>
                <a:cs typeface="Sedgwick Ave"/>
                <a:sym typeface="Sedgwick Ave"/>
              </a:defRPr>
            </a:lvl1pPr>
            <a:lvl2pPr lvl="1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None/>
              <a:defRPr/>
            </a:lvl2pPr>
            <a:lvl3pPr lvl="2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26" name="Google Shape;126;p36"/>
          <p:cNvSpPr txBox="1"/>
          <p:nvPr>
            <p:ph idx="4" type="subTitle"/>
          </p:nvPr>
        </p:nvSpPr>
        <p:spPr>
          <a:xfrm>
            <a:off x="4945447" y="2545763"/>
            <a:ext cx="3501300" cy="34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3200"/>
              <a:buFont typeface="Sedgwick Ave"/>
              <a:buNone/>
              <a:defRPr b="1" sz="3200">
                <a:latin typeface="Sedgwick Ave"/>
                <a:ea typeface="Sedgwick Ave"/>
                <a:cs typeface="Sedgwick Ave"/>
                <a:sym typeface="Sedgwick Ave"/>
              </a:defRPr>
            </a:lvl1pPr>
            <a:lvl2pPr lvl="1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None/>
              <a:defRPr/>
            </a:lvl2pPr>
            <a:lvl3pPr lvl="2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27" name="Google Shape;127;p36"/>
          <p:cNvSpPr txBox="1"/>
          <p:nvPr>
            <p:ph idx="5" type="body"/>
          </p:nvPr>
        </p:nvSpPr>
        <p:spPr>
          <a:xfrm>
            <a:off x="5264947" y="3437425"/>
            <a:ext cx="2862300" cy="83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323850" lvl="0" marL="457200" algn="ctr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 sz="1500"/>
            </a:lvl1pPr>
            <a:lvl2pPr indent="-323850" lvl="1" marL="914400" algn="ctr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500"/>
              <a:buChar char="–"/>
              <a:defRPr sz="1500"/>
            </a:lvl2pPr>
            <a:lvl3pPr indent="-323850" lvl="2" marL="1371600" algn="ctr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 sz="1500"/>
            </a:lvl3pPr>
            <a:lvl4pPr indent="-323850" lvl="3" marL="1828800" algn="ctr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500"/>
              <a:buChar char="–"/>
              <a:defRPr sz="1500"/>
            </a:lvl4pPr>
            <a:lvl5pPr indent="-323850" lvl="4" marL="2286000" algn="ctr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500"/>
              <a:buChar char="»"/>
              <a:defRPr sz="1500"/>
            </a:lvl5pPr>
            <a:lvl6pPr indent="-323850" lvl="5" marL="2743200" algn="ctr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 sz="1500"/>
            </a:lvl6pPr>
            <a:lvl7pPr indent="-323850" lvl="6" marL="3200400" algn="ctr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 sz="1500"/>
            </a:lvl7pPr>
            <a:lvl8pPr indent="-323850" lvl="7" marL="3657600" algn="ctr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 sz="1500"/>
            </a:lvl8pPr>
            <a:lvl9pPr indent="-323850" lvl="8" marL="4114800" algn="ctr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 sz="1500"/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4">
  <p:cSld name="CUSTOM_3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7"/>
          <p:cNvSpPr txBox="1"/>
          <p:nvPr>
            <p:ph type="title"/>
          </p:nvPr>
        </p:nvSpPr>
        <p:spPr>
          <a:xfrm>
            <a:off x="983025" y="847525"/>
            <a:ext cx="71781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30" name="Google Shape;130;p37"/>
          <p:cNvSpPr/>
          <p:nvPr/>
        </p:nvSpPr>
        <p:spPr>
          <a:xfrm>
            <a:off x="538163" y="1876537"/>
            <a:ext cx="3055170" cy="732751"/>
          </a:xfrm>
          <a:custGeom>
            <a:rect b="b" l="l" r="r" t="t"/>
            <a:pathLst>
              <a:path extrusionOk="0" h="1465503" w="6110339">
                <a:moveTo>
                  <a:pt x="0" y="0"/>
                </a:moveTo>
                <a:lnTo>
                  <a:pt x="6110339" y="0"/>
                </a:lnTo>
                <a:lnTo>
                  <a:pt x="6110339" y="1465503"/>
                </a:lnTo>
                <a:lnTo>
                  <a:pt x="0" y="14655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-65395" r="0" t="0"/>
            </a:stretch>
          </a:blipFill>
          <a:ln>
            <a:noFill/>
          </a:ln>
        </p:spPr>
      </p:sp>
      <p:grpSp>
        <p:nvGrpSpPr>
          <p:cNvPr id="131" name="Google Shape;131;p37"/>
          <p:cNvGrpSpPr/>
          <p:nvPr/>
        </p:nvGrpSpPr>
        <p:grpSpPr>
          <a:xfrm>
            <a:off x="3914973" y="1568877"/>
            <a:ext cx="1988557" cy="2719807"/>
            <a:chOff x="0" y="0"/>
            <a:chExt cx="5302819" cy="7252819"/>
          </a:xfrm>
        </p:grpSpPr>
        <p:sp>
          <p:nvSpPr>
            <p:cNvPr id="132" name="Google Shape;132;p37"/>
            <p:cNvSpPr/>
            <p:nvPr/>
          </p:nvSpPr>
          <p:spPr>
            <a:xfrm>
              <a:off x="0" y="0"/>
              <a:ext cx="5302819" cy="5656340"/>
            </a:xfrm>
            <a:custGeom>
              <a:rect b="b" l="l" r="r" t="t"/>
              <a:pathLst>
                <a:path extrusionOk="0" h="5656340" w="5302819">
                  <a:moveTo>
                    <a:pt x="0" y="0"/>
                  </a:moveTo>
                  <a:lnTo>
                    <a:pt x="5302819" y="0"/>
                  </a:lnTo>
                  <a:lnTo>
                    <a:pt x="5302819" y="5656340"/>
                  </a:lnTo>
                  <a:lnTo>
                    <a:pt x="0" y="565634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33" name="Google Shape;133;p37"/>
            <p:cNvSpPr/>
            <p:nvPr/>
          </p:nvSpPr>
          <p:spPr>
            <a:xfrm>
              <a:off x="0" y="1596479"/>
              <a:ext cx="5302819" cy="5656340"/>
            </a:xfrm>
            <a:custGeom>
              <a:rect b="b" l="l" r="r" t="t"/>
              <a:pathLst>
                <a:path extrusionOk="0" h="5656340" w="5302819">
                  <a:moveTo>
                    <a:pt x="0" y="0"/>
                  </a:moveTo>
                  <a:lnTo>
                    <a:pt x="5302819" y="0"/>
                  </a:lnTo>
                  <a:lnTo>
                    <a:pt x="5302819" y="5656340"/>
                  </a:lnTo>
                  <a:lnTo>
                    <a:pt x="0" y="565634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grpSp>
        <p:nvGrpSpPr>
          <p:cNvPr id="134" name="Google Shape;134;p37"/>
          <p:cNvGrpSpPr/>
          <p:nvPr/>
        </p:nvGrpSpPr>
        <p:grpSpPr>
          <a:xfrm>
            <a:off x="6280694" y="1568877"/>
            <a:ext cx="1988557" cy="2719807"/>
            <a:chOff x="0" y="0"/>
            <a:chExt cx="5302819" cy="7252819"/>
          </a:xfrm>
        </p:grpSpPr>
        <p:sp>
          <p:nvSpPr>
            <p:cNvPr id="135" name="Google Shape;135;p37"/>
            <p:cNvSpPr/>
            <p:nvPr/>
          </p:nvSpPr>
          <p:spPr>
            <a:xfrm>
              <a:off x="0" y="0"/>
              <a:ext cx="5302819" cy="5656340"/>
            </a:xfrm>
            <a:custGeom>
              <a:rect b="b" l="l" r="r" t="t"/>
              <a:pathLst>
                <a:path extrusionOk="0" h="5656340" w="5302819">
                  <a:moveTo>
                    <a:pt x="0" y="0"/>
                  </a:moveTo>
                  <a:lnTo>
                    <a:pt x="5302819" y="0"/>
                  </a:lnTo>
                  <a:lnTo>
                    <a:pt x="5302819" y="5656340"/>
                  </a:lnTo>
                  <a:lnTo>
                    <a:pt x="0" y="565634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36" name="Google Shape;136;p37"/>
            <p:cNvSpPr/>
            <p:nvPr/>
          </p:nvSpPr>
          <p:spPr>
            <a:xfrm>
              <a:off x="0" y="1596479"/>
              <a:ext cx="5302819" cy="5656340"/>
            </a:xfrm>
            <a:custGeom>
              <a:rect b="b" l="l" r="r" t="t"/>
              <a:pathLst>
                <a:path extrusionOk="0" h="5656340" w="5302819">
                  <a:moveTo>
                    <a:pt x="0" y="0"/>
                  </a:moveTo>
                  <a:lnTo>
                    <a:pt x="5302819" y="0"/>
                  </a:lnTo>
                  <a:lnTo>
                    <a:pt x="5302819" y="5656340"/>
                  </a:lnTo>
                  <a:lnTo>
                    <a:pt x="0" y="5656340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3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</p:grpSp>
      <p:sp>
        <p:nvSpPr>
          <p:cNvPr id="137" name="Google Shape;137;p37"/>
          <p:cNvSpPr txBox="1"/>
          <p:nvPr>
            <p:ph idx="1" type="subTitle"/>
          </p:nvPr>
        </p:nvSpPr>
        <p:spPr>
          <a:xfrm>
            <a:off x="866738" y="2071613"/>
            <a:ext cx="2249700" cy="34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800"/>
              <a:buFont typeface="Sedgwick Ave"/>
              <a:buNone/>
              <a:defRPr sz="2800">
                <a:latin typeface="Sedgwick Ave"/>
                <a:ea typeface="Sedgwick Ave"/>
                <a:cs typeface="Sedgwick Ave"/>
                <a:sym typeface="Sedgwick Ave"/>
              </a:defRPr>
            </a:lvl1pPr>
            <a:lvl2pPr lvl="1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None/>
              <a:defRPr/>
            </a:lvl2pPr>
            <a:lvl3pPr lvl="2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38" name="Google Shape;138;p37"/>
          <p:cNvSpPr txBox="1"/>
          <p:nvPr>
            <p:ph idx="2" type="body"/>
          </p:nvPr>
        </p:nvSpPr>
        <p:spPr>
          <a:xfrm>
            <a:off x="866738" y="2835850"/>
            <a:ext cx="2862300" cy="182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23850" lvl="0" marL="45720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 sz="1500"/>
            </a:lvl1pPr>
            <a:lvl2pPr indent="-323850" lvl="1" marL="91440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500"/>
              <a:buChar char="–"/>
              <a:defRPr sz="1500"/>
            </a:lvl2pPr>
            <a:lvl3pPr indent="-323850" lvl="2" marL="137160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 sz="1500"/>
            </a:lvl3pPr>
            <a:lvl4pPr indent="-323850" lvl="3" marL="182880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500"/>
              <a:buChar char="–"/>
              <a:defRPr sz="1500"/>
            </a:lvl4pPr>
            <a:lvl5pPr indent="-323850" lvl="4" marL="228600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500"/>
              <a:buChar char="»"/>
              <a:defRPr sz="1500"/>
            </a:lvl5pPr>
            <a:lvl6pPr indent="-323850" lvl="5" marL="274320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 sz="1500"/>
            </a:lvl6pPr>
            <a:lvl7pPr indent="-323850" lvl="6" marL="320040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 sz="1500"/>
            </a:lvl7pPr>
            <a:lvl8pPr indent="-323850" lvl="7" marL="365760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 sz="1500"/>
            </a:lvl8pPr>
            <a:lvl9pPr indent="-323850" lvl="8" marL="411480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 sz="1500"/>
            </a:lvl9pPr>
          </a:lstStyle>
          <a:p/>
        </p:txBody>
      </p:sp>
      <p:sp>
        <p:nvSpPr>
          <p:cNvPr id="139" name="Google Shape;139;p37"/>
          <p:cNvSpPr txBox="1"/>
          <p:nvPr>
            <p:ph idx="3" type="subTitle"/>
          </p:nvPr>
        </p:nvSpPr>
        <p:spPr>
          <a:xfrm>
            <a:off x="3780788" y="4319650"/>
            <a:ext cx="2249700" cy="34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700"/>
              <a:buFont typeface="Sedgwick Ave"/>
              <a:buNone/>
              <a:defRPr sz="1700">
                <a:latin typeface="Sedgwick Ave"/>
                <a:ea typeface="Sedgwick Ave"/>
                <a:cs typeface="Sedgwick Ave"/>
                <a:sym typeface="Sedgwick Ave"/>
              </a:defRPr>
            </a:lvl1pPr>
            <a:lvl2pPr lvl="1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None/>
              <a:defRPr/>
            </a:lvl2pPr>
            <a:lvl3pPr lvl="2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40" name="Google Shape;140;p37"/>
          <p:cNvSpPr txBox="1"/>
          <p:nvPr>
            <p:ph idx="4" type="subTitle"/>
          </p:nvPr>
        </p:nvSpPr>
        <p:spPr>
          <a:xfrm>
            <a:off x="6150119" y="4319650"/>
            <a:ext cx="2249700" cy="34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700"/>
              <a:buFont typeface="Sedgwick Ave"/>
              <a:buNone/>
              <a:defRPr sz="1700">
                <a:latin typeface="Sedgwick Ave"/>
                <a:ea typeface="Sedgwick Ave"/>
                <a:cs typeface="Sedgwick Ave"/>
                <a:sym typeface="Sedgwick Ave"/>
              </a:defRPr>
            </a:lvl1pPr>
            <a:lvl2pPr lvl="1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None/>
              <a:defRPr/>
            </a:lvl2pPr>
            <a:lvl3pPr lvl="2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5">
  <p:cSld name="CUSTOM_4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8"/>
          <p:cNvSpPr txBox="1"/>
          <p:nvPr>
            <p:ph type="title"/>
          </p:nvPr>
        </p:nvSpPr>
        <p:spPr>
          <a:xfrm>
            <a:off x="983025" y="847525"/>
            <a:ext cx="71781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43" name="Google Shape;143;p38"/>
          <p:cNvSpPr/>
          <p:nvPr/>
        </p:nvSpPr>
        <p:spPr>
          <a:xfrm rot="10800000">
            <a:off x="5547187" y="1876537"/>
            <a:ext cx="3055170" cy="732751"/>
          </a:xfrm>
          <a:custGeom>
            <a:rect b="b" l="l" r="r" t="t"/>
            <a:pathLst>
              <a:path extrusionOk="0" h="1465503" w="6110339">
                <a:moveTo>
                  <a:pt x="0" y="0"/>
                </a:moveTo>
                <a:lnTo>
                  <a:pt x="6110339" y="0"/>
                </a:lnTo>
                <a:lnTo>
                  <a:pt x="6110339" y="1465503"/>
                </a:lnTo>
                <a:lnTo>
                  <a:pt x="0" y="14655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-65395" r="0" t="0"/>
            </a:stretch>
          </a:blipFill>
          <a:ln>
            <a:noFill/>
          </a:ln>
        </p:spPr>
      </p:sp>
      <p:sp>
        <p:nvSpPr>
          <p:cNvPr id="144" name="Google Shape;144;p38"/>
          <p:cNvSpPr/>
          <p:nvPr/>
        </p:nvSpPr>
        <p:spPr>
          <a:xfrm>
            <a:off x="631926" y="1497996"/>
            <a:ext cx="2310946" cy="2325481"/>
          </a:xfrm>
          <a:custGeom>
            <a:rect b="b" l="l" r="r" t="t"/>
            <a:pathLst>
              <a:path extrusionOk="0" h="4650961" w="4621893">
                <a:moveTo>
                  <a:pt x="0" y="0"/>
                </a:moveTo>
                <a:lnTo>
                  <a:pt x="4621893" y="0"/>
                </a:lnTo>
                <a:lnTo>
                  <a:pt x="4621893" y="4650961"/>
                </a:lnTo>
                <a:lnTo>
                  <a:pt x="0" y="465096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5" name="Google Shape;145;p38"/>
          <p:cNvSpPr/>
          <p:nvPr/>
        </p:nvSpPr>
        <p:spPr>
          <a:xfrm>
            <a:off x="3290232" y="1701507"/>
            <a:ext cx="2022390" cy="2019862"/>
          </a:xfrm>
          <a:custGeom>
            <a:rect b="b" l="l" r="r" t="t"/>
            <a:pathLst>
              <a:path extrusionOk="0" h="4039723" w="4044779">
                <a:moveTo>
                  <a:pt x="0" y="0"/>
                </a:moveTo>
                <a:lnTo>
                  <a:pt x="4044778" y="0"/>
                </a:lnTo>
                <a:lnTo>
                  <a:pt x="4044778" y="4039722"/>
                </a:lnTo>
                <a:lnTo>
                  <a:pt x="0" y="403972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6" name="Google Shape;146;p38"/>
          <p:cNvSpPr/>
          <p:nvPr/>
        </p:nvSpPr>
        <p:spPr>
          <a:xfrm rot="992090">
            <a:off x="4796867" y="3698614"/>
            <a:ext cx="1267213" cy="867040"/>
          </a:xfrm>
          <a:custGeom>
            <a:rect b="b" l="l" r="r" t="t"/>
            <a:pathLst>
              <a:path extrusionOk="0" h="1731636" w="2530853">
                <a:moveTo>
                  <a:pt x="0" y="0"/>
                </a:moveTo>
                <a:lnTo>
                  <a:pt x="2530852" y="0"/>
                </a:lnTo>
                <a:lnTo>
                  <a:pt x="2530852" y="1731636"/>
                </a:lnTo>
                <a:lnTo>
                  <a:pt x="0" y="173163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7" name="Google Shape;147;p38"/>
          <p:cNvSpPr/>
          <p:nvPr/>
        </p:nvSpPr>
        <p:spPr>
          <a:xfrm>
            <a:off x="556095" y="3969230"/>
            <a:ext cx="1329447" cy="967446"/>
          </a:xfrm>
          <a:custGeom>
            <a:rect b="b" l="l" r="r" t="t"/>
            <a:pathLst>
              <a:path extrusionOk="0" h="1934891" w="2658893">
                <a:moveTo>
                  <a:pt x="0" y="0"/>
                </a:moveTo>
                <a:lnTo>
                  <a:pt x="2658893" y="0"/>
                </a:lnTo>
                <a:lnTo>
                  <a:pt x="2658893" y="1934891"/>
                </a:lnTo>
                <a:lnTo>
                  <a:pt x="0" y="19348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10037" l="-17027" r="0" t="0"/>
            </a:stretch>
          </a:blipFill>
          <a:ln>
            <a:noFill/>
          </a:ln>
        </p:spPr>
      </p:sp>
      <p:sp>
        <p:nvSpPr>
          <p:cNvPr id="148" name="Google Shape;148;p38"/>
          <p:cNvSpPr txBox="1"/>
          <p:nvPr>
            <p:ph idx="1" type="subTitle"/>
          </p:nvPr>
        </p:nvSpPr>
        <p:spPr>
          <a:xfrm>
            <a:off x="662550" y="3823475"/>
            <a:ext cx="2249700" cy="34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700"/>
              <a:buFont typeface="Sedgwick Ave"/>
              <a:buNone/>
              <a:defRPr sz="1700">
                <a:latin typeface="Sedgwick Ave"/>
                <a:ea typeface="Sedgwick Ave"/>
                <a:cs typeface="Sedgwick Ave"/>
                <a:sym typeface="Sedgwick Ave"/>
              </a:defRPr>
            </a:lvl1pPr>
            <a:lvl2pPr lvl="1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None/>
              <a:defRPr/>
            </a:lvl2pPr>
            <a:lvl3pPr lvl="2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49" name="Google Shape;149;p38"/>
          <p:cNvSpPr txBox="1"/>
          <p:nvPr>
            <p:ph idx="2" type="subTitle"/>
          </p:nvPr>
        </p:nvSpPr>
        <p:spPr>
          <a:xfrm>
            <a:off x="3176575" y="3823475"/>
            <a:ext cx="2249700" cy="34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700"/>
              <a:buFont typeface="Sedgwick Ave"/>
              <a:buNone/>
              <a:defRPr sz="1700">
                <a:latin typeface="Sedgwick Ave"/>
                <a:ea typeface="Sedgwick Ave"/>
                <a:cs typeface="Sedgwick Ave"/>
                <a:sym typeface="Sedgwick Ave"/>
              </a:defRPr>
            </a:lvl1pPr>
            <a:lvl2pPr lvl="1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None/>
              <a:defRPr/>
            </a:lvl2pPr>
            <a:lvl3pPr lvl="2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50" name="Google Shape;150;p38"/>
          <p:cNvSpPr txBox="1"/>
          <p:nvPr>
            <p:ph idx="3" type="subTitle"/>
          </p:nvPr>
        </p:nvSpPr>
        <p:spPr>
          <a:xfrm>
            <a:off x="6038725" y="2071613"/>
            <a:ext cx="2249700" cy="34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800"/>
              <a:buFont typeface="Sedgwick Ave"/>
              <a:buNone/>
              <a:defRPr sz="2800">
                <a:latin typeface="Sedgwick Ave"/>
                <a:ea typeface="Sedgwick Ave"/>
                <a:cs typeface="Sedgwick Ave"/>
                <a:sym typeface="Sedgwick Ave"/>
              </a:defRPr>
            </a:lvl1pPr>
            <a:lvl2pPr lvl="1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None/>
              <a:defRPr/>
            </a:lvl2pPr>
            <a:lvl3pPr lvl="2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51" name="Google Shape;151;p38"/>
          <p:cNvSpPr txBox="1"/>
          <p:nvPr>
            <p:ph idx="4" type="body"/>
          </p:nvPr>
        </p:nvSpPr>
        <p:spPr>
          <a:xfrm>
            <a:off x="5426275" y="2710525"/>
            <a:ext cx="2862300" cy="182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23850" lvl="0" marL="457200" algn="r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 sz="1500"/>
            </a:lvl1pPr>
            <a:lvl2pPr indent="-323850" lvl="1" marL="914400" algn="r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500"/>
              <a:buChar char="–"/>
              <a:defRPr sz="1500"/>
            </a:lvl2pPr>
            <a:lvl3pPr indent="-323850" lvl="2" marL="1371600" algn="r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 sz="1500"/>
            </a:lvl3pPr>
            <a:lvl4pPr indent="-323850" lvl="3" marL="1828800" algn="r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500"/>
              <a:buChar char="–"/>
              <a:defRPr sz="1500"/>
            </a:lvl4pPr>
            <a:lvl5pPr indent="-323850" lvl="4" marL="2286000" algn="r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500"/>
              <a:buChar char="»"/>
              <a:defRPr sz="1500"/>
            </a:lvl5pPr>
            <a:lvl6pPr indent="-323850" lvl="5" marL="2743200" algn="r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 sz="1500"/>
            </a:lvl6pPr>
            <a:lvl7pPr indent="-323850" lvl="6" marL="3200400" algn="r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 sz="1500"/>
            </a:lvl7pPr>
            <a:lvl8pPr indent="-323850" lvl="7" marL="3657600" algn="r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 sz="1500"/>
            </a:lvl8pPr>
            <a:lvl9pPr indent="-323850" lvl="8" marL="4114800" algn="r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500"/>
              <a:buChar char="•"/>
              <a:defRPr sz="1500"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7">
  <p:cSld name="CUSTOM_6"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39"/>
          <p:cNvSpPr txBox="1"/>
          <p:nvPr>
            <p:ph idx="1" type="body"/>
          </p:nvPr>
        </p:nvSpPr>
        <p:spPr>
          <a:xfrm>
            <a:off x="2920300" y="1694125"/>
            <a:ext cx="4823400" cy="6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11150" lvl="0" marL="457200" algn="l">
              <a:lnSpc>
                <a:spcPct val="170000"/>
              </a:lnSpc>
              <a:spcBef>
                <a:spcPts val="300"/>
              </a:spcBef>
              <a:spcAft>
                <a:spcPts val="0"/>
              </a:spcAft>
              <a:buSzPts val="1300"/>
              <a:buChar char="•"/>
              <a:defRPr sz="1300"/>
            </a:lvl1pPr>
            <a:lvl2pPr indent="-311150" lvl="1" marL="914400" algn="l">
              <a:lnSpc>
                <a:spcPct val="170000"/>
              </a:lnSpc>
              <a:spcBef>
                <a:spcPts val="300"/>
              </a:spcBef>
              <a:spcAft>
                <a:spcPts val="0"/>
              </a:spcAft>
              <a:buSzPts val="1300"/>
              <a:buChar char="–"/>
              <a:defRPr/>
            </a:lvl2pPr>
            <a:lvl3pPr indent="-311150" lvl="2" marL="1371600" algn="l">
              <a:lnSpc>
                <a:spcPct val="170000"/>
              </a:lnSpc>
              <a:spcBef>
                <a:spcPts val="300"/>
              </a:spcBef>
              <a:spcAft>
                <a:spcPts val="0"/>
              </a:spcAft>
              <a:buSzPts val="1300"/>
              <a:buChar char="•"/>
              <a:defRPr sz="1300"/>
            </a:lvl3pPr>
            <a:lvl4pPr indent="-311150" lvl="3" marL="1828800" algn="l">
              <a:lnSpc>
                <a:spcPct val="170000"/>
              </a:lnSpc>
              <a:spcBef>
                <a:spcPts val="300"/>
              </a:spcBef>
              <a:spcAft>
                <a:spcPts val="0"/>
              </a:spcAft>
              <a:buSzPts val="1300"/>
              <a:buChar char="–"/>
              <a:defRPr sz="1300"/>
            </a:lvl4pPr>
            <a:lvl5pPr indent="-311150" lvl="4" marL="2286000" algn="l">
              <a:lnSpc>
                <a:spcPct val="170000"/>
              </a:lnSpc>
              <a:spcBef>
                <a:spcPts val="300"/>
              </a:spcBef>
              <a:spcAft>
                <a:spcPts val="0"/>
              </a:spcAft>
              <a:buSzPts val="1300"/>
              <a:buChar char="»"/>
              <a:defRPr sz="1300"/>
            </a:lvl5pPr>
            <a:lvl6pPr indent="-311150" lvl="5" marL="2743200" algn="l">
              <a:lnSpc>
                <a:spcPct val="170000"/>
              </a:lnSpc>
              <a:spcBef>
                <a:spcPts val="300"/>
              </a:spcBef>
              <a:spcAft>
                <a:spcPts val="0"/>
              </a:spcAft>
              <a:buSzPts val="1300"/>
              <a:buChar char="•"/>
              <a:defRPr sz="1300"/>
            </a:lvl6pPr>
            <a:lvl7pPr indent="-311150" lvl="6" marL="3200400" algn="l">
              <a:lnSpc>
                <a:spcPct val="170000"/>
              </a:lnSpc>
              <a:spcBef>
                <a:spcPts val="300"/>
              </a:spcBef>
              <a:spcAft>
                <a:spcPts val="0"/>
              </a:spcAft>
              <a:buSzPts val="1300"/>
              <a:buChar char="•"/>
              <a:defRPr sz="1300"/>
            </a:lvl7pPr>
            <a:lvl8pPr indent="-311150" lvl="7" marL="3657600" algn="l">
              <a:lnSpc>
                <a:spcPct val="170000"/>
              </a:lnSpc>
              <a:spcBef>
                <a:spcPts val="300"/>
              </a:spcBef>
              <a:spcAft>
                <a:spcPts val="0"/>
              </a:spcAft>
              <a:buSzPts val="1300"/>
              <a:buChar char="•"/>
              <a:defRPr sz="1300"/>
            </a:lvl8pPr>
            <a:lvl9pPr indent="-311150" lvl="8" marL="4114800" algn="l">
              <a:lnSpc>
                <a:spcPct val="170000"/>
              </a:lnSpc>
              <a:spcBef>
                <a:spcPts val="300"/>
              </a:spcBef>
              <a:spcAft>
                <a:spcPts val="0"/>
              </a:spcAft>
              <a:buSzPts val="1300"/>
              <a:buChar char="•"/>
              <a:defRPr sz="1300"/>
            </a:lvl9pPr>
          </a:lstStyle>
          <a:p/>
        </p:txBody>
      </p:sp>
      <p:sp>
        <p:nvSpPr>
          <p:cNvPr id="154" name="Google Shape;154;p39"/>
          <p:cNvSpPr txBox="1"/>
          <p:nvPr>
            <p:ph type="title"/>
          </p:nvPr>
        </p:nvSpPr>
        <p:spPr>
          <a:xfrm>
            <a:off x="2920300" y="933250"/>
            <a:ext cx="73893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55" name="Google Shape;155;p39"/>
          <p:cNvSpPr/>
          <p:nvPr/>
        </p:nvSpPr>
        <p:spPr>
          <a:xfrm>
            <a:off x="7452648" y="820020"/>
            <a:ext cx="1159611" cy="1594692"/>
          </a:xfrm>
          <a:custGeom>
            <a:rect b="b" l="l" r="r" t="t"/>
            <a:pathLst>
              <a:path extrusionOk="0" h="3189383" w="2319222">
                <a:moveTo>
                  <a:pt x="0" y="0"/>
                </a:moveTo>
                <a:lnTo>
                  <a:pt x="2319221" y="0"/>
                </a:lnTo>
                <a:lnTo>
                  <a:pt x="2319221" y="3189383"/>
                </a:lnTo>
                <a:lnTo>
                  <a:pt x="0" y="31893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-37687" t="0"/>
            </a:stretch>
          </a:blipFill>
          <a:ln>
            <a:noFill/>
          </a:ln>
        </p:spPr>
      </p:sp>
      <p:pic>
        <p:nvPicPr>
          <p:cNvPr id="156" name="Google Shape;156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815888" y="1957262"/>
            <a:ext cx="5303540" cy="463648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39"/>
          <p:cNvSpPr/>
          <p:nvPr/>
        </p:nvSpPr>
        <p:spPr>
          <a:xfrm>
            <a:off x="936339" y="3512968"/>
            <a:ext cx="1510996" cy="640285"/>
          </a:xfrm>
          <a:custGeom>
            <a:rect b="b" l="l" r="r" t="t"/>
            <a:pathLst>
              <a:path extrusionOk="0" h="1280569" w="3021992">
                <a:moveTo>
                  <a:pt x="0" y="0"/>
                </a:moveTo>
                <a:lnTo>
                  <a:pt x="3021992" y="0"/>
                </a:lnTo>
                <a:lnTo>
                  <a:pt x="3021992" y="1280570"/>
                </a:lnTo>
                <a:lnTo>
                  <a:pt x="0" y="12805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8" name="Google Shape;158;p39"/>
          <p:cNvSpPr/>
          <p:nvPr/>
        </p:nvSpPr>
        <p:spPr>
          <a:xfrm>
            <a:off x="6757387" y="3512968"/>
            <a:ext cx="1510996" cy="640285"/>
          </a:xfrm>
          <a:custGeom>
            <a:rect b="b" l="l" r="r" t="t"/>
            <a:pathLst>
              <a:path extrusionOk="0" h="1280569" w="3021992">
                <a:moveTo>
                  <a:pt x="0" y="0"/>
                </a:moveTo>
                <a:lnTo>
                  <a:pt x="3021992" y="0"/>
                </a:lnTo>
                <a:lnTo>
                  <a:pt x="3021992" y="1280570"/>
                </a:lnTo>
                <a:lnTo>
                  <a:pt x="0" y="128057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9" name="Google Shape;159;p39"/>
          <p:cNvSpPr/>
          <p:nvPr/>
        </p:nvSpPr>
        <p:spPr>
          <a:xfrm>
            <a:off x="2878145" y="3030023"/>
            <a:ext cx="1510996" cy="640284"/>
          </a:xfrm>
          <a:custGeom>
            <a:rect b="b" l="l" r="r" t="t"/>
            <a:pathLst>
              <a:path extrusionOk="0" h="1280569" w="3021992">
                <a:moveTo>
                  <a:pt x="0" y="0"/>
                </a:moveTo>
                <a:lnTo>
                  <a:pt x="3021992" y="0"/>
                </a:lnTo>
                <a:lnTo>
                  <a:pt x="3021992" y="1280569"/>
                </a:lnTo>
                <a:lnTo>
                  <a:pt x="0" y="12805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0" name="Google Shape;160;p39"/>
          <p:cNvSpPr/>
          <p:nvPr/>
        </p:nvSpPr>
        <p:spPr>
          <a:xfrm>
            <a:off x="4817766" y="3030023"/>
            <a:ext cx="1510996" cy="640284"/>
          </a:xfrm>
          <a:custGeom>
            <a:rect b="b" l="l" r="r" t="t"/>
            <a:pathLst>
              <a:path extrusionOk="0" h="1280569" w="3021992">
                <a:moveTo>
                  <a:pt x="0" y="0"/>
                </a:moveTo>
                <a:lnTo>
                  <a:pt x="3021993" y="0"/>
                </a:lnTo>
                <a:lnTo>
                  <a:pt x="3021993" y="1280569"/>
                </a:lnTo>
                <a:lnTo>
                  <a:pt x="0" y="12805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1" name="Google Shape;161;p39"/>
          <p:cNvSpPr/>
          <p:nvPr/>
        </p:nvSpPr>
        <p:spPr>
          <a:xfrm rot="-137437">
            <a:off x="1062626" y="724501"/>
            <a:ext cx="1664468" cy="2071318"/>
          </a:xfrm>
          <a:custGeom>
            <a:rect b="b" l="l" r="r" t="t"/>
            <a:pathLst>
              <a:path extrusionOk="0" h="4138447" w="3326277">
                <a:moveTo>
                  <a:pt x="0" y="0"/>
                </a:moveTo>
                <a:lnTo>
                  <a:pt x="3326277" y="0"/>
                </a:lnTo>
                <a:lnTo>
                  <a:pt x="3326277" y="4138448"/>
                </a:lnTo>
                <a:lnTo>
                  <a:pt x="0" y="41384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2" name="Google Shape;162;p39"/>
          <p:cNvSpPr/>
          <p:nvPr/>
        </p:nvSpPr>
        <p:spPr>
          <a:xfrm rot="-3621697">
            <a:off x="2156244" y="3094509"/>
            <a:ext cx="476059" cy="363535"/>
          </a:xfrm>
          <a:custGeom>
            <a:rect b="b" l="l" r="r" t="t"/>
            <a:pathLst>
              <a:path extrusionOk="0" h="726372" w="951202">
                <a:moveTo>
                  <a:pt x="0" y="0"/>
                </a:moveTo>
                <a:lnTo>
                  <a:pt x="951201" y="0"/>
                </a:lnTo>
                <a:lnTo>
                  <a:pt x="951201" y="726372"/>
                </a:lnTo>
                <a:lnTo>
                  <a:pt x="0" y="7263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3" name="Google Shape;163;p39"/>
          <p:cNvSpPr/>
          <p:nvPr/>
        </p:nvSpPr>
        <p:spPr>
          <a:xfrm rot="-51562">
            <a:off x="6470480" y="3095334"/>
            <a:ext cx="475655" cy="363259"/>
          </a:xfrm>
          <a:custGeom>
            <a:rect b="b" l="l" r="r" t="t"/>
            <a:pathLst>
              <a:path extrusionOk="0" h="726372" w="951202">
                <a:moveTo>
                  <a:pt x="0" y="0"/>
                </a:moveTo>
                <a:lnTo>
                  <a:pt x="951201" y="0"/>
                </a:lnTo>
                <a:lnTo>
                  <a:pt x="951201" y="726372"/>
                </a:lnTo>
                <a:lnTo>
                  <a:pt x="0" y="7263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4" name="Google Shape;164;p39"/>
          <p:cNvSpPr/>
          <p:nvPr/>
        </p:nvSpPr>
        <p:spPr>
          <a:xfrm rot="-1524850">
            <a:off x="4292677" y="2781627"/>
            <a:ext cx="476533" cy="364681"/>
          </a:xfrm>
          <a:custGeom>
            <a:rect b="b" l="l" r="r" t="t"/>
            <a:pathLst>
              <a:path extrusionOk="0" h="726372" w="951202">
                <a:moveTo>
                  <a:pt x="0" y="0"/>
                </a:moveTo>
                <a:lnTo>
                  <a:pt x="951201" y="0"/>
                </a:lnTo>
                <a:lnTo>
                  <a:pt x="951201" y="726372"/>
                </a:lnTo>
                <a:lnTo>
                  <a:pt x="0" y="7263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5" name="Google Shape;165;p39"/>
          <p:cNvSpPr/>
          <p:nvPr/>
        </p:nvSpPr>
        <p:spPr>
          <a:xfrm rot="4970373">
            <a:off x="993153" y="4011180"/>
            <a:ext cx="1371179" cy="1676257"/>
          </a:xfrm>
          <a:custGeom>
            <a:rect b="b" l="l" r="r" t="t"/>
            <a:pathLst>
              <a:path extrusionOk="0" h="3359704" w="2734643">
                <a:moveTo>
                  <a:pt x="0" y="0"/>
                </a:moveTo>
                <a:lnTo>
                  <a:pt x="2734644" y="0"/>
                </a:lnTo>
                <a:lnTo>
                  <a:pt x="2734644" y="3359705"/>
                </a:lnTo>
                <a:lnTo>
                  <a:pt x="0" y="335970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6" name="Google Shape;166;p39"/>
          <p:cNvSpPr/>
          <p:nvPr/>
        </p:nvSpPr>
        <p:spPr>
          <a:xfrm>
            <a:off x="6948758" y="2250981"/>
            <a:ext cx="1680892" cy="1261987"/>
          </a:xfrm>
          <a:custGeom>
            <a:rect b="b" l="l" r="r" t="t"/>
            <a:pathLst>
              <a:path extrusionOk="0" h="2523974" w="3361784">
                <a:moveTo>
                  <a:pt x="0" y="0"/>
                </a:moveTo>
                <a:lnTo>
                  <a:pt x="3361784" y="0"/>
                </a:lnTo>
                <a:lnTo>
                  <a:pt x="3361784" y="2523974"/>
                </a:lnTo>
                <a:lnTo>
                  <a:pt x="0" y="252397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-6248" l="-16588" r="0" t="0"/>
            </a:stretch>
          </a:blipFill>
          <a:ln>
            <a:noFill/>
          </a:ln>
        </p:spPr>
      </p:sp>
      <p:sp>
        <p:nvSpPr>
          <p:cNvPr id="167" name="Google Shape;167;p39"/>
          <p:cNvSpPr txBox="1"/>
          <p:nvPr>
            <p:ph idx="2" type="subTitle"/>
          </p:nvPr>
        </p:nvSpPr>
        <p:spPr>
          <a:xfrm>
            <a:off x="1136775" y="1731125"/>
            <a:ext cx="1511100" cy="75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3100"/>
              <a:buFont typeface="Sedgwick Ave"/>
              <a:buNone/>
              <a:defRPr sz="3100">
                <a:latin typeface="Sedgwick Ave"/>
                <a:ea typeface="Sedgwick Ave"/>
                <a:cs typeface="Sedgwick Ave"/>
                <a:sym typeface="Sedgwick Ave"/>
              </a:defRPr>
            </a:lvl1pPr>
            <a:lvl2pPr lvl="1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None/>
              <a:defRPr/>
            </a:lvl2pPr>
            <a:lvl3pPr lvl="2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168" name="Google Shape;168;p39"/>
          <p:cNvSpPr txBox="1"/>
          <p:nvPr>
            <p:ph idx="3" type="subTitle"/>
          </p:nvPr>
        </p:nvSpPr>
        <p:spPr>
          <a:xfrm>
            <a:off x="938575" y="3607063"/>
            <a:ext cx="1511100" cy="37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700"/>
              <a:buFont typeface="Sedgwick Ave"/>
              <a:buNone/>
              <a:defRPr sz="1700">
                <a:latin typeface="Sedgwick Ave"/>
                <a:ea typeface="Sedgwick Ave"/>
                <a:cs typeface="Sedgwick Ave"/>
                <a:sym typeface="Sedgwick Ave"/>
              </a:defRPr>
            </a:lvl1pPr>
            <a:lvl2pPr lvl="1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69" name="Google Shape;169;p39"/>
          <p:cNvSpPr txBox="1"/>
          <p:nvPr>
            <p:ph idx="4" type="subTitle"/>
          </p:nvPr>
        </p:nvSpPr>
        <p:spPr>
          <a:xfrm>
            <a:off x="2877075" y="3140281"/>
            <a:ext cx="1511100" cy="37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700"/>
              <a:buFont typeface="Sedgwick Ave"/>
              <a:buNone/>
              <a:defRPr sz="1700">
                <a:latin typeface="Sedgwick Ave"/>
                <a:ea typeface="Sedgwick Ave"/>
                <a:cs typeface="Sedgwick Ave"/>
                <a:sym typeface="Sedgwick Ave"/>
              </a:defRPr>
            </a:lvl1pPr>
            <a:lvl2pPr lvl="1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70" name="Google Shape;170;p39"/>
          <p:cNvSpPr txBox="1"/>
          <p:nvPr>
            <p:ph idx="5" type="subTitle"/>
          </p:nvPr>
        </p:nvSpPr>
        <p:spPr>
          <a:xfrm>
            <a:off x="4817750" y="3140281"/>
            <a:ext cx="1511100" cy="37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700"/>
              <a:buFont typeface="Sedgwick Ave"/>
              <a:buNone/>
              <a:defRPr sz="1700">
                <a:latin typeface="Sedgwick Ave"/>
                <a:ea typeface="Sedgwick Ave"/>
                <a:cs typeface="Sedgwick Ave"/>
                <a:sym typeface="Sedgwick Ave"/>
              </a:defRPr>
            </a:lvl1pPr>
            <a:lvl2pPr lvl="1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71" name="Google Shape;171;p39"/>
          <p:cNvSpPr txBox="1"/>
          <p:nvPr>
            <p:ph idx="6" type="subTitle"/>
          </p:nvPr>
        </p:nvSpPr>
        <p:spPr>
          <a:xfrm>
            <a:off x="6757388" y="3607063"/>
            <a:ext cx="1511100" cy="37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700"/>
              <a:buFont typeface="Sedgwick Ave"/>
              <a:buNone/>
              <a:defRPr sz="1700">
                <a:latin typeface="Sedgwick Ave"/>
                <a:ea typeface="Sedgwick Ave"/>
                <a:cs typeface="Sedgwick Ave"/>
                <a:sym typeface="Sedgwick Ave"/>
              </a:defRPr>
            </a:lvl1pPr>
            <a:lvl2pPr lvl="1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700"/>
              <a:buNone/>
              <a:defRPr sz="1700"/>
            </a:lvl2pPr>
            <a:lvl3pPr lvl="2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700"/>
              <a:buNone/>
              <a:defRPr sz="1700"/>
            </a:lvl3pPr>
            <a:lvl4pPr lvl="3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700"/>
              <a:buNone/>
              <a:defRPr sz="1700"/>
            </a:lvl4pPr>
            <a:lvl5pPr lvl="4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700"/>
              <a:buNone/>
              <a:defRPr sz="1700"/>
            </a:lvl5pPr>
            <a:lvl6pPr lvl="5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700"/>
              <a:buNone/>
              <a:defRPr sz="1700"/>
            </a:lvl6pPr>
            <a:lvl7pPr lvl="6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700"/>
              <a:buNone/>
              <a:defRPr sz="1700"/>
            </a:lvl7pPr>
            <a:lvl8pPr lvl="7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700"/>
              <a:buNone/>
              <a:defRPr sz="1700"/>
            </a:lvl8pPr>
            <a:lvl9pPr lvl="8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700"/>
              <a:buNone/>
              <a:defRPr sz="1700"/>
            </a:lvl9pPr>
          </a:lstStyle>
          <a:p/>
        </p:txBody>
      </p:sp>
      <p:sp>
        <p:nvSpPr>
          <p:cNvPr id="172" name="Google Shape;172;p39"/>
          <p:cNvSpPr txBox="1"/>
          <p:nvPr>
            <p:ph idx="7" type="body"/>
          </p:nvPr>
        </p:nvSpPr>
        <p:spPr>
          <a:xfrm>
            <a:off x="2963600" y="3835813"/>
            <a:ext cx="1220400" cy="2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 algn="ctr">
              <a:lnSpc>
                <a:spcPct val="170000"/>
              </a:lnSpc>
              <a:spcBef>
                <a:spcPts val="300"/>
              </a:spcBef>
              <a:spcAft>
                <a:spcPts val="0"/>
              </a:spcAft>
              <a:buSzPts val="1400"/>
              <a:buChar char="•"/>
              <a:defRPr b="1" sz="1400"/>
            </a:lvl1pPr>
            <a:lvl2pPr indent="-317500" lvl="1" marL="914400" algn="ctr">
              <a:lnSpc>
                <a:spcPct val="170000"/>
              </a:lnSpc>
              <a:spcBef>
                <a:spcPts val="300"/>
              </a:spcBef>
              <a:spcAft>
                <a:spcPts val="0"/>
              </a:spcAft>
              <a:buSzPts val="1400"/>
              <a:buChar char="–"/>
              <a:defRPr b="1" sz="1400"/>
            </a:lvl2pPr>
            <a:lvl3pPr indent="-317500" lvl="2" marL="1371600" algn="ctr">
              <a:lnSpc>
                <a:spcPct val="170000"/>
              </a:lnSpc>
              <a:spcBef>
                <a:spcPts val="300"/>
              </a:spcBef>
              <a:spcAft>
                <a:spcPts val="0"/>
              </a:spcAft>
              <a:buSzPts val="1400"/>
              <a:buChar char="•"/>
              <a:defRPr b="1" sz="1400"/>
            </a:lvl3pPr>
            <a:lvl4pPr indent="-317500" lvl="3" marL="1828800" algn="ctr">
              <a:lnSpc>
                <a:spcPct val="170000"/>
              </a:lnSpc>
              <a:spcBef>
                <a:spcPts val="300"/>
              </a:spcBef>
              <a:spcAft>
                <a:spcPts val="0"/>
              </a:spcAft>
              <a:buSzPts val="1400"/>
              <a:buChar char="–"/>
              <a:defRPr b="1" sz="1400"/>
            </a:lvl4pPr>
            <a:lvl5pPr indent="-317500" lvl="4" marL="2286000" algn="ctr">
              <a:lnSpc>
                <a:spcPct val="170000"/>
              </a:lnSpc>
              <a:spcBef>
                <a:spcPts val="300"/>
              </a:spcBef>
              <a:spcAft>
                <a:spcPts val="0"/>
              </a:spcAft>
              <a:buSzPts val="1400"/>
              <a:buChar char="»"/>
              <a:defRPr b="1" sz="1400"/>
            </a:lvl5pPr>
            <a:lvl6pPr indent="-317500" lvl="5" marL="2743200" algn="ctr">
              <a:lnSpc>
                <a:spcPct val="170000"/>
              </a:lnSpc>
              <a:spcBef>
                <a:spcPts val="300"/>
              </a:spcBef>
              <a:spcAft>
                <a:spcPts val="0"/>
              </a:spcAft>
              <a:buSzPts val="1400"/>
              <a:buChar char="•"/>
              <a:defRPr b="1" sz="1400"/>
            </a:lvl6pPr>
            <a:lvl7pPr indent="-317500" lvl="6" marL="3200400" algn="ctr">
              <a:lnSpc>
                <a:spcPct val="170000"/>
              </a:lnSpc>
              <a:spcBef>
                <a:spcPts val="300"/>
              </a:spcBef>
              <a:spcAft>
                <a:spcPts val="0"/>
              </a:spcAft>
              <a:buSzPts val="1400"/>
              <a:buChar char="•"/>
              <a:defRPr b="1" sz="1400"/>
            </a:lvl7pPr>
            <a:lvl8pPr indent="-317500" lvl="7" marL="3657600" algn="ctr">
              <a:lnSpc>
                <a:spcPct val="170000"/>
              </a:lnSpc>
              <a:spcBef>
                <a:spcPts val="300"/>
              </a:spcBef>
              <a:spcAft>
                <a:spcPts val="0"/>
              </a:spcAft>
              <a:buSzPts val="1400"/>
              <a:buChar char="•"/>
              <a:defRPr b="1" sz="1400"/>
            </a:lvl8pPr>
            <a:lvl9pPr indent="-317500" lvl="8" marL="4114800" algn="ctr">
              <a:lnSpc>
                <a:spcPct val="170000"/>
              </a:lnSpc>
              <a:spcBef>
                <a:spcPts val="300"/>
              </a:spcBef>
              <a:spcAft>
                <a:spcPts val="0"/>
              </a:spcAft>
              <a:buSzPts val="1400"/>
              <a:buChar char="•"/>
              <a:defRPr b="1" sz="1400"/>
            </a:lvl9pPr>
          </a:lstStyle>
          <a:p/>
        </p:txBody>
      </p:sp>
      <p:sp>
        <p:nvSpPr>
          <p:cNvPr id="173" name="Google Shape;173;p39"/>
          <p:cNvSpPr txBox="1"/>
          <p:nvPr>
            <p:ph idx="8" type="body"/>
          </p:nvPr>
        </p:nvSpPr>
        <p:spPr>
          <a:xfrm>
            <a:off x="3053819" y="4106263"/>
            <a:ext cx="1159800" cy="6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98450" lvl="0" marL="457200" algn="ctr">
              <a:lnSpc>
                <a:spcPct val="119000"/>
              </a:lnSpc>
              <a:spcBef>
                <a:spcPts val="300"/>
              </a:spcBef>
              <a:spcAft>
                <a:spcPts val="0"/>
              </a:spcAft>
              <a:buSzPts val="1100"/>
              <a:buChar char="•"/>
              <a:defRPr sz="1100"/>
            </a:lvl1pPr>
            <a:lvl2pPr indent="-298450" lvl="1" marL="914400" algn="ctr">
              <a:lnSpc>
                <a:spcPct val="119000"/>
              </a:lnSpc>
              <a:spcBef>
                <a:spcPts val="300"/>
              </a:spcBef>
              <a:spcAft>
                <a:spcPts val="0"/>
              </a:spcAft>
              <a:buSzPts val="1100"/>
              <a:buChar char="–"/>
              <a:defRPr sz="1100"/>
            </a:lvl2pPr>
            <a:lvl3pPr indent="-298450" lvl="2" marL="1371600" algn="ctr">
              <a:lnSpc>
                <a:spcPct val="119000"/>
              </a:lnSpc>
              <a:spcBef>
                <a:spcPts val="300"/>
              </a:spcBef>
              <a:spcAft>
                <a:spcPts val="0"/>
              </a:spcAft>
              <a:buSzPts val="1100"/>
              <a:buChar char="•"/>
              <a:defRPr sz="1100"/>
            </a:lvl3pPr>
            <a:lvl4pPr indent="-298450" lvl="3" marL="1828800" algn="ctr">
              <a:lnSpc>
                <a:spcPct val="119000"/>
              </a:lnSpc>
              <a:spcBef>
                <a:spcPts val="300"/>
              </a:spcBef>
              <a:spcAft>
                <a:spcPts val="0"/>
              </a:spcAft>
              <a:buSzPts val="1100"/>
              <a:buChar char="–"/>
              <a:defRPr sz="1100"/>
            </a:lvl4pPr>
            <a:lvl5pPr indent="-298450" lvl="4" marL="2286000" algn="ctr">
              <a:lnSpc>
                <a:spcPct val="119000"/>
              </a:lnSpc>
              <a:spcBef>
                <a:spcPts val="300"/>
              </a:spcBef>
              <a:spcAft>
                <a:spcPts val="0"/>
              </a:spcAft>
              <a:buSzPts val="1100"/>
              <a:buChar char="»"/>
              <a:defRPr sz="1100"/>
            </a:lvl5pPr>
            <a:lvl6pPr indent="-298450" lvl="5" marL="2743200" algn="ctr">
              <a:lnSpc>
                <a:spcPct val="119000"/>
              </a:lnSpc>
              <a:spcBef>
                <a:spcPts val="300"/>
              </a:spcBef>
              <a:spcAft>
                <a:spcPts val="0"/>
              </a:spcAft>
              <a:buSzPts val="1100"/>
              <a:buChar char="•"/>
              <a:defRPr sz="1100"/>
            </a:lvl6pPr>
            <a:lvl7pPr indent="-298450" lvl="6" marL="3200400" algn="ctr">
              <a:lnSpc>
                <a:spcPct val="119000"/>
              </a:lnSpc>
              <a:spcBef>
                <a:spcPts val="300"/>
              </a:spcBef>
              <a:spcAft>
                <a:spcPts val="0"/>
              </a:spcAft>
              <a:buSzPts val="1100"/>
              <a:buChar char="•"/>
              <a:defRPr sz="1100"/>
            </a:lvl7pPr>
            <a:lvl8pPr indent="-298450" lvl="7" marL="3657600" algn="ctr">
              <a:lnSpc>
                <a:spcPct val="119000"/>
              </a:lnSpc>
              <a:spcBef>
                <a:spcPts val="300"/>
              </a:spcBef>
              <a:spcAft>
                <a:spcPts val="0"/>
              </a:spcAft>
              <a:buSzPts val="1100"/>
              <a:buChar char="•"/>
              <a:defRPr sz="1100"/>
            </a:lvl8pPr>
            <a:lvl9pPr indent="-298450" lvl="8" marL="4114800" algn="ctr">
              <a:lnSpc>
                <a:spcPct val="119000"/>
              </a:lnSpc>
              <a:spcBef>
                <a:spcPts val="300"/>
              </a:spcBef>
              <a:spcAft>
                <a:spcPts val="0"/>
              </a:spcAft>
              <a:buSzPts val="1100"/>
              <a:buChar char="•"/>
              <a:defRPr sz="1100"/>
            </a:lvl9pPr>
          </a:lstStyle>
          <a:p/>
        </p:txBody>
      </p:sp>
      <p:sp>
        <p:nvSpPr>
          <p:cNvPr id="174" name="Google Shape;174;p39"/>
          <p:cNvSpPr txBox="1"/>
          <p:nvPr>
            <p:ph idx="9" type="body"/>
          </p:nvPr>
        </p:nvSpPr>
        <p:spPr>
          <a:xfrm>
            <a:off x="4948325" y="3835813"/>
            <a:ext cx="1220400" cy="270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 algn="ctr">
              <a:lnSpc>
                <a:spcPct val="170000"/>
              </a:lnSpc>
              <a:spcBef>
                <a:spcPts val="300"/>
              </a:spcBef>
              <a:spcAft>
                <a:spcPts val="0"/>
              </a:spcAft>
              <a:buSzPts val="1400"/>
              <a:buChar char="•"/>
              <a:defRPr b="1" sz="1400"/>
            </a:lvl1pPr>
            <a:lvl2pPr indent="-317500" lvl="1" marL="914400" algn="ctr">
              <a:lnSpc>
                <a:spcPct val="170000"/>
              </a:lnSpc>
              <a:spcBef>
                <a:spcPts val="300"/>
              </a:spcBef>
              <a:spcAft>
                <a:spcPts val="0"/>
              </a:spcAft>
              <a:buSzPts val="1400"/>
              <a:buChar char="–"/>
              <a:defRPr b="1" sz="1400"/>
            </a:lvl2pPr>
            <a:lvl3pPr indent="-317500" lvl="2" marL="1371600" algn="ctr">
              <a:lnSpc>
                <a:spcPct val="170000"/>
              </a:lnSpc>
              <a:spcBef>
                <a:spcPts val="300"/>
              </a:spcBef>
              <a:spcAft>
                <a:spcPts val="0"/>
              </a:spcAft>
              <a:buSzPts val="1400"/>
              <a:buChar char="•"/>
              <a:defRPr b="1" sz="1400"/>
            </a:lvl3pPr>
            <a:lvl4pPr indent="-317500" lvl="3" marL="1828800" algn="ctr">
              <a:lnSpc>
                <a:spcPct val="170000"/>
              </a:lnSpc>
              <a:spcBef>
                <a:spcPts val="300"/>
              </a:spcBef>
              <a:spcAft>
                <a:spcPts val="0"/>
              </a:spcAft>
              <a:buSzPts val="1400"/>
              <a:buChar char="–"/>
              <a:defRPr b="1" sz="1400"/>
            </a:lvl4pPr>
            <a:lvl5pPr indent="-317500" lvl="4" marL="2286000" algn="ctr">
              <a:lnSpc>
                <a:spcPct val="170000"/>
              </a:lnSpc>
              <a:spcBef>
                <a:spcPts val="300"/>
              </a:spcBef>
              <a:spcAft>
                <a:spcPts val="0"/>
              </a:spcAft>
              <a:buSzPts val="1400"/>
              <a:buChar char="»"/>
              <a:defRPr b="1" sz="1400"/>
            </a:lvl5pPr>
            <a:lvl6pPr indent="-317500" lvl="5" marL="2743200" algn="ctr">
              <a:lnSpc>
                <a:spcPct val="170000"/>
              </a:lnSpc>
              <a:spcBef>
                <a:spcPts val="300"/>
              </a:spcBef>
              <a:spcAft>
                <a:spcPts val="0"/>
              </a:spcAft>
              <a:buSzPts val="1400"/>
              <a:buChar char="•"/>
              <a:defRPr b="1" sz="1400"/>
            </a:lvl6pPr>
            <a:lvl7pPr indent="-317500" lvl="6" marL="3200400" algn="ctr">
              <a:lnSpc>
                <a:spcPct val="170000"/>
              </a:lnSpc>
              <a:spcBef>
                <a:spcPts val="300"/>
              </a:spcBef>
              <a:spcAft>
                <a:spcPts val="0"/>
              </a:spcAft>
              <a:buSzPts val="1400"/>
              <a:buChar char="•"/>
              <a:defRPr b="1" sz="1400"/>
            </a:lvl7pPr>
            <a:lvl8pPr indent="-317500" lvl="7" marL="3657600" algn="ctr">
              <a:lnSpc>
                <a:spcPct val="170000"/>
              </a:lnSpc>
              <a:spcBef>
                <a:spcPts val="300"/>
              </a:spcBef>
              <a:spcAft>
                <a:spcPts val="0"/>
              </a:spcAft>
              <a:buSzPts val="1400"/>
              <a:buChar char="•"/>
              <a:defRPr b="1" sz="1400"/>
            </a:lvl8pPr>
            <a:lvl9pPr indent="-317500" lvl="8" marL="4114800" algn="ctr">
              <a:lnSpc>
                <a:spcPct val="170000"/>
              </a:lnSpc>
              <a:spcBef>
                <a:spcPts val="300"/>
              </a:spcBef>
              <a:spcAft>
                <a:spcPts val="0"/>
              </a:spcAft>
              <a:buSzPts val="1400"/>
              <a:buChar char="•"/>
              <a:defRPr b="1" sz="1400"/>
            </a:lvl9pPr>
          </a:lstStyle>
          <a:p/>
        </p:txBody>
      </p:sp>
      <p:sp>
        <p:nvSpPr>
          <p:cNvPr id="175" name="Google Shape;175;p39"/>
          <p:cNvSpPr txBox="1"/>
          <p:nvPr>
            <p:ph idx="13" type="body"/>
          </p:nvPr>
        </p:nvSpPr>
        <p:spPr>
          <a:xfrm>
            <a:off x="5038544" y="4106263"/>
            <a:ext cx="1159800" cy="6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98450" lvl="0" marL="457200" algn="ctr">
              <a:lnSpc>
                <a:spcPct val="119000"/>
              </a:lnSpc>
              <a:spcBef>
                <a:spcPts val="300"/>
              </a:spcBef>
              <a:spcAft>
                <a:spcPts val="0"/>
              </a:spcAft>
              <a:buSzPts val="1100"/>
              <a:buChar char="•"/>
              <a:defRPr sz="1100"/>
            </a:lvl1pPr>
            <a:lvl2pPr indent="-298450" lvl="1" marL="914400" algn="ctr">
              <a:lnSpc>
                <a:spcPct val="119000"/>
              </a:lnSpc>
              <a:spcBef>
                <a:spcPts val="300"/>
              </a:spcBef>
              <a:spcAft>
                <a:spcPts val="0"/>
              </a:spcAft>
              <a:buSzPts val="1100"/>
              <a:buChar char="–"/>
              <a:defRPr sz="1100"/>
            </a:lvl2pPr>
            <a:lvl3pPr indent="-298450" lvl="2" marL="1371600" algn="ctr">
              <a:lnSpc>
                <a:spcPct val="119000"/>
              </a:lnSpc>
              <a:spcBef>
                <a:spcPts val="300"/>
              </a:spcBef>
              <a:spcAft>
                <a:spcPts val="0"/>
              </a:spcAft>
              <a:buSzPts val="1100"/>
              <a:buChar char="•"/>
              <a:defRPr sz="1100"/>
            </a:lvl3pPr>
            <a:lvl4pPr indent="-298450" lvl="3" marL="1828800" algn="ctr">
              <a:lnSpc>
                <a:spcPct val="119000"/>
              </a:lnSpc>
              <a:spcBef>
                <a:spcPts val="300"/>
              </a:spcBef>
              <a:spcAft>
                <a:spcPts val="0"/>
              </a:spcAft>
              <a:buSzPts val="1100"/>
              <a:buChar char="–"/>
              <a:defRPr sz="1100"/>
            </a:lvl4pPr>
            <a:lvl5pPr indent="-298450" lvl="4" marL="2286000" algn="ctr">
              <a:lnSpc>
                <a:spcPct val="119000"/>
              </a:lnSpc>
              <a:spcBef>
                <a:spcPts val="300"/>
              </a:spcBef>
              <a:spcAft>
                <a:spcPts val="0"/>
              </a:spcAft>
              <a:buSzPts val="1100"/>
              <a:buChar char="»"/>
              <a:defRPr sz="1100"/>
            </a:lvl5pPr>
            <a:lvl6pPr indent="-298450" lvl="5" marL="2743200" algn="ctr">
              <a:lnSpc>
                <a:spcPct val="119000"/>
              </a:lnSpc>
              <a:spcBef>
                <a:spcPts val="300"/>
              </a:spcBef>
              <a:spcAft>
                <a:spcPts val="0"/>
              </a:spcAft>
              <a:buSzPts val="1100"/>
              <a:buChar char="•"/>
              <a:defRPr sz="1100"/>
            </a:lvl6pPr>
            <a:lvl7pPr indent="-298450" lvl="6" marL="3200400" algn="ctr">
              <a:lnSpc>
                <a:spcPct val="119000"/>
              </a:lnSpc>
              <a:spcBef>
                <a:spcPts val="300"/>
              </a:spcBef>
              <a:spcAft>
                <a:spcPts val="0"/>
              </a:spcAft>
              <a:buSzPts val="1100"/>
              <a:buChar char="•"/>
              <a:defRPr sz="1100"/>
            </a:lvl7pPr>
            <a:lvl8pPr indent="-298450" lvl="7" marL="3657600" algn="ctr">
              <a:lnSpc>
                <a:spcPct val="119000"/>
              </a:lnSpc>
              <a:spcBef>
                <a:spcPts val="300"/>
              </a:spcBef>
              <a:spcAft>
                <a:spcPts val="0"/>
              </a:spcAft>
              <a:buSzPts val="1100"/>
              <a:buChar char="•"/>
              <a:defRPr sz="1100"/>
            </a:lvl8pPr>
            <a:lvl9pPr indent="-298450" lvl="8" marL="4114800" algn="ctr">
              <a:lnSpc>
                <a:spcPct val="119000"/>
              </a:lnSpc>
              <a:spcBef>
                <a:spcPts val="300"/>
              </a:spcBef>
              <a:spcAft>
                <a:spcPts val="0"/>
              </a:spcAft>
              <a:buSzPts val="1100"/>
              <a:buChar char="•"/>
              <a:defRPr sz="1100"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8">
  <p:cSld name="CUSTOM_7"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40"/>
          <p:cNvSpPr txBox="1"/>
          <p:nvPr>
            <p:ph type="title"/>
          </p:nvPr>
        </p:nvSpPr>
        <p:spPr>
          <a:xfrm>
            <a:off x="983025" y="847525"/>
            <a:ext cx="30237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78" name="Google Shape;178;p40"/>
          <p:cNvSpPr/>
          <p:nvPr/>
        </p:nvSpPr>
        <p:spPr>
          <a:xfrm rot="-68746">
            <a:off x="4198422" y="1084514"/>
            <a:ext cx="4110478" cy="3304108"/>
          </a:xfrm>
          <a:custGeom>
            <a:rect b="b" l="l" r="r" t="t"/>
            <a:pathLst>
              <a:path extrusionOk="0" h="6606895" w="8219313">
                <a:moveTo>
                  <a:pt x="0" y="0"/>
                </a:moveTo>
                <a:lnTo>
                  <a:pt x="8219313" y="0"/>
                </a:lnTo>
                <a:lnTo>
                  <a:pt x="8219313" y="6606895"/>
                </a:lnTo>
                <a:lnTo>
                  <a:pt x="0" y="660689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-24557"/>
            </a:stretch>
          </a:blipFill>
          <a:ln>
            <a:noFill/>
          </a:ln>
        </p:spPr>
      </p:sp>
      <p:sp>
        <p:nvSpPr>
          <p:cNvPr id="179" name="Google Shape;179;p40"/>
          <p:cNvSpPr/>
          <p:nvPr/>
        </p:nvSpPr>
        <p:spPr>
          <a:xfrm>
            <a:off x="4243001" y="1417671"/>
            <a:ext cx="3745678" cy="3078578"/>
          </a:xfrm>
          <a:custGeom>
            <a:rect b="b" l="l" r="r" t="t"/>
            <a:pathLst>
              <a:path extrusionOk="0" h="938591" w="1141975">
                <a:moveTo>
                  <a:pt x="0" y="0"/>
                </a:moveTo>
                <a:lnTo>
                  <a:pt x="1141975" y="0"/>
                </a:lnTo>
                <a:lnTo>
                  <a:pt x="1141975" y="938591"/>
                </a:lnTo>
                <a:lnTo>
                  <a:pt x="0" y="938591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1266" l="0" r="0" t="-20396"/>
            </a:stretch>
          </a:blipFill>
          <a:ln>
            <a:noFill/>
          </a:ln>
        </p:spPr>
      </p:sp>
      <p:sp>
        <p:nvSpPr>
          <p:cNvPr id="180" name="Google Shape;180;p40"/>
          <p:cNvSpPr/>
          <p:nvPr/>
        </p:nvSpPr>
        <p:spPr>
          <a:xfrm rot="154594">
            <a:off x="3895727" y="836519"/>
            <a:ext cx="897234" cy="2215391"/>
          </a:xfrm>
          <a:custGeom>
            <a:rect b="b" l="l" r="r" t="t"/>
            <a:pathLst>
              <a:path extrusionOk="0" h="4426303" w="1792653">
                <a:moveTo>
                  <a:pt x="0" y="0"/>
                </a:moveTo>
                <a:lnTo>
                  <a:pt x="1792653" y="0"/>
                </a:lnTo>
                <a:lnTo>
                  <a:pt x="1792653" y="4426303"/>
                </a:lnTo>
                <a:lnTo>
                  <a:pt x="0" y="442630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1" name="Google Shape;181;p40"/>
          <p:cNvSpPr/>
          <p:nvPr/>
        </p:nvSpPr>
        <p:spPr>
          <a:xfrm flipH="1">
            <a:off x="3456947" y="3855213"/>
            <a:ext cx="1291021" cy="909315"/>
          </a:xfrm>
          <a:custGeom>
            <a:rect b="b" l="l" r="r" t="t"/>
            <a:pathLst>
              <a:path extrusionOk="0" h="1818631" w="2582042">
                <a:moveTo>
                  <a:pt x="2582041" y="0"/>
                </a:moveTo>
                <a:lnTo>
                  <a:pt x="0" y="0"/>
                </a:lnTo>
                <a:lnTo>
                  <a:pt x="0" y="1818631"/>
                </a:lnTo>
                <a:lnTo>
                  <a:pt x="2582041" y="1818631"/>
                </a:lnTo>
                <a:lnTo>
                  <a:pt x="2582041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-13625" l="-13835" r="-19777" t="-16166"/>
            </a:stretch>
          </a:blipFill>
          <a:ln>
            <a:noFill/>
          </a:ln>
        </p:spPr>
      </p:sp>
      <p:sp>
        <p:nvSpPr>
          <p:cNvPr id="182" name="Google Shape;182;p40"/>
          <p:cNvSpPr txBox="1"/>
          <p:nvPr>
            <p:ph idx="1" type="body"/>
          </p:nvPr>
        </p:nvSpPr>
        <p:spPr>
          <a:xfrm>
            <a:off x="983025" y="2938013"/>
            <a:ext cx="3023700" cy="6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400"/>
              <a:buChar char="•"/>
              <a:defRPr sz="1400"/>
            </a:lvl1pPr>
            <a:lvl2pPr indent="-317500" lvl="1" marL="9144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400"/>
              <a:buChar char="–"/>
              <a:defRPr sz="1400"/>
            </a:lvl2pPr>
            <a:lvl3pPr indent="-317500" lvl="2" marL="13716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400"/>
              <a:buChar char="•"/>
              <a:defRPr sz="1400"/>
            </a:lvl3pPr>
            <a:lvl4pPr indent="-317500" lvl="3" marL="18288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400"/>
              <a:buChar char="–"/>
              <a:defRPr sz="1400"/>
            </a:lvl4pPr>
            <a:lvl5pPr indent="-317500" lvl="4" marL="22860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400"/>
              <a:buChar char="»"/>
              <a:defRPr sz="1400"/>
            </a:lvl5pPr>
            <a:lvl6pPr indent="-317500" lvl="5" marL="27432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400"/>
              <a:buChar char="•"/>
              <a:defRPr sz="1400"/>
            </a:lvl6pPr>
            <a:lvl7pPr indent="-317500" lvl="6" marL="32004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400"/>
              <a:buChar char="•"/>
              <a:defRPr sz="1400"/>
            </a:lvl7pPr>
            <a:lvl8pPr indent="-317500" lvl="7" marL="36576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400"/>
              <a:buChar char="•"/>
              <a:defRPr sz="1400"/>
            </a:lvl8pPr>
            <a:lvl9pPr indent="-317500" lvl="8" marL="41148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400"/>
              <a:buChar char="•"/>
              <a:defRPr sz="1400"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0">
  <p:cSld name="CUSTOM_9"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" name="Google Shape;184;p41"/>
          <p:cNvGrpSpPr/>
          <p:nvPr/>
        </p:nvGrpSpPr>
        <p:grpSpPr>
          <a:xfrm>
            <a:off x="728566" y="2841809"/>
            <a:ext cx="1677354" cy="1879866"/>
            <a:chOff x="0" y="0"/>
            <a:chExt cx="4472943" cy="5012975"/>
          </a:xfrm>
        </p:grpSpPr>
        <p:sp>
          <p:nvSpPr>
            <p:cNvPr id="185" name="Google Shape;185;p41"/>
            <p:cNvSpPr/>
            <p:nvPr/>
          </p:nvSpPr>
          <p:spPr>
            <a:xfrm>
              <a:off x="0" y="0"/>
              <a:ext cx="4472943" cy="4555775"/>
            </a:xfrm>
            <a:custGeom>
              <a:rect b="b" l="l" r="r" t="t"/>
              <a:pathLst>
                <a:path extrusionOk="0" h="4555775" w="4472943">
                  <a:moveTo>
                    <a:pt x="0" y="0"/>
                  </a:moveTo>
                  <a:lnTo>
                    <a:pt x="4472943" y="0"/>
                  </a:lnTo>
                  <a:lnTo>
                    <a:pt x="4472943" y="4555775"/>
                  </a:lnTo>
                  <a:lnTo>
                    <a:pt x="0" y="455577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86" name="Google Shape;186;p41"/>
            <p:cNvSpPr/>
            <p:nvPr/>
          </p:nvSpPr>
          <p:spPr>
            <a:xfrm>
              <a:off x="0" y="3651791"/>
              <a:ext cx="4472943" cy="1361184"/>
            </a:xfrm>
            <a:custGeom>
              <a:rect b="b" l="l" r="r" t="t"/>
              <a:pathLst>
                <a:path extrusionOk="0" h="1361184" w="4472943">
                  <a:moveTo>
                    <a:pt x="0" y="0"/>
                  </a:moveTo>
                  <a:lnTo>
                    <a:pt x="4472943" y="0"/>
                  </a:lnTo>
                  <a:lnTo>
                    <a:pt x="4472943" y="1361184"/>
                  </a:lnTo>
                  <a:lnTo>
                    <a:pt x="0" y="136118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 b="0" l="0" r="0" t="-234672"/>
              </a:stretch>
            </a:blipFill>
            <a:ln>
              <a:noFill/>
            </a:ln>
          </p:spPr>
        </p:sp>
      </p:grpSp>
      <p:grpSp>
        <p:nvGrpSpPr>
          <p:cNvPr id="187" name="Google Shape;187;p41"/>
          <p:cNvGrpSpPr/>
          <p:nvPr/>
        </p:nvGrpSpPr>
        <p:grpSpPr>
          <a:xfrm>
            <a:off x="4734909" y="2841809"/>
            <a:ext cx="1677354" cy="1879866"/>
            <a:chOff x="0" y="0"/>
            <a:chExt cx="4472943" cy="5012975"/>
          </a:xfrm>
        </p:grpSpPr>
        <p:sp>
          <p:nvSpPr>
            <p:cNvPr id="188" name="Google Shape;188;p41"/>
            <p:cNvSpPr/>
            <p:nvPr/>
          </p:nvSpPr>
          <p:spPr>
            <a:xfrm>
              <a:off x="0" y="0"/>
              <a:ext cx="4472943" cy="4555775"/>
            </a:xfrm>
            <a:custGeom>
              <a:rect b="b" l="l" r="r" t="t"/>
              <a:pathLst>
                <a:path extrusionOk="0" h="4555775" w="4472943">
                  <a:moveTo>
                    <a:pt x="0" y="0"/>
                  </a:moveTo>
                  <a:lnTo>
                    <a:pt x="4472943" y="0"/>
                  </a:lnTo>
                  <a:lnTo>
                    <a:pt x="4472943" y="4555775"/>
                  </a:lnTo>
                  <a:lnTo>
                    <a:pt x="0" y="455577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89" name="Google Shape;189;p41"/>
            <p:cNvSpPr/>
            <p:nvPr/>
          </p:nvSpPr>
          <p:spPr>
            <a:xfrm>
              <a:off x="0" y="3651791"/>
              <a:ext cx="4472943" cy="1361184"/>
            </a:xfrm>
            <a:custGeom>
              <a:rect b="b" l="l" r="r" t="t"/>
              <a:pathLst>
                <a:path extrusionOk="0" h="1361184" w="4472943">
                  <a:moveTo>
                    <a:pt x="0" y="0"/>
                  </a:moveTo>
                  <a:lnTo>
                    <a:pt x="4472943" y="0"/>
                  </a:lnTo>
                  <a:lnTo>
                    <a:pt x="4472943" y="1361184"/>
                  </a:lnTo>
                  <a:lnTo>
                    <a:pt x="0" y="136118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 b="0" l="0" r="0" t="-234672"/>
              </a:stretch>
            </a:blipFill>
            <a:ln>
              <a:noFill/>
            </a:ln>
          </p:spPr>
        </p:sp>
      </p:grpSp>
      <p:grpSp>
        <p:nvGrpSpPr>
          <p:cNvPr id="190" name="Google Shape;190;p41"/>
          <p:cNvGrpSpPr/>
          <p:nvPr/>
        </p:nvGrpSpPr>
        <p:grpSpPr>
          <a:xfrm>
            <a:off x="6738081" y="2841809"/>
            <a:ext cx="1677354" cy="1879866"/>
            <a:chOff x="0" y="0"/>
            <a:chExt cx="4472943" cy="5012975"/>
          </a:xfrm>
        </p:grpSpPr>
        <p:sp>
          <p:nvSpPr>
            <p:cNvPr id="191" name="Google Shape;191;p41"/>
            <p:cNvSpPr/>
            <p:nvPr/>
          </p:nvSpPr>
          <p:spPr>
            <a:xfrm>
              <a:off x="0" y="0"/>
              <a:ext cx="4472943" cy="4555775"/>
            </a:xfrm>
            <a:custGeom>
              <a:rect b="b" l="l" r="r" t="t"/>
              <a:pathLst>
                <a:path extrusionOk="0" h="4555775" w="4472943">
                  <a:moveTo>
                    <a:pt x="0" y="0"/>
                  </a:moveTo>
                  <a:lnTo>
                    <a:pt x="4472943" y="0"/>
                  </a:lnTo>
                  <a:lnTo>
                    <a:pt x="4472943" y="4555775"/>
                  </a:lnTo>
                  <a:lnTo>
                    <a:pt x="0" y="455577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92" name="Google Shape;192;p41"/>
            <p:cNvSpPr/>
            <p:nvPr/>
          </p:nvSpPr>
          <p:spPr>
            <a:xfrm>
              <a:off x="0" y="3651791"/>
              <a:ext cx="4472943" cy="1361184"/>
            </a:xfrm>
            <a:custGeom>
              <a:rect b="b" l="l" r="r" t="t"/>
              <a:pathLst>
                <a:path extrusionOk="0" h="1361184" w="4472943">
                  <a:moveTo>
                    <a:pt x="0" y="0"/>
                  </a:moveTo>
                  <a:lnTo>
                    <a:pt x="4472943" y="0"/>
                  </a:lnTo>
                  <a:lnTo>
                    <a:pt x="4472943" y="1361184"/>
                  </a:lnTo>
                  <a:lnTo>
                    <a:pt x="0" y="136118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 b="0" l="0" r="0" t="-234672"/>
              </a:stretch>
            </a:blipFill>
            <a:ln>
              <a:noFill/>
            </a:ln>
          </p:spPr>
        </p:sp>
      </p:grpSp>
      <p:grpSp>
        <p:nvGrpSpPr>
          <p:cNvPr id="193" name="Google Shape;193;p41"/>
          <p:cNvGrpSpPr/>
          <p:nvPr/>
        </p:nvGrpSpPr>
        <p:grpSpPr>
          <a:xfrm>
            <a:off x="2731738" y="2841809"/>
            <a:ext cx="1677354" cy="1879866"/>
            <a:chOff x="0" y="0"/>
            <a:chExt cx="4472943" cy="5012975"/>
          </a:xfrm>
        </p:grpSpPr>
        <p:sp>
          <p:nvSpPr>
            <p:cNvPr id="194" name="Google Shape;194;p41"/>
            <p:cNvSpPr/>
            <p:nvPr/>
          </p:nvSpPr>
          <p:spPr>
            <a:xfrm>
              <a:off x="0" y="0"/>
              <a:ext cx="4472943" cy="4555775"/>
            </a:xfrm>
            <a:custGeom>
              <a:rect b="b" l="l" r="r" t="t"/>
              <a:pathLst>
                <a:path extrusionOk="0" h="4555775" w="4472943">
                  <a:moveTo>
                    <a:pt x="0" y="0"/>
                  </a:moveTo>
                  <a:lnTo>
                    <a:pt x="4472943" y="0"/>
                  </a:lnTo>
                  <a:lnTo>
                    <a:pt x="4472943" y="4555775"/>
                  </a:lnTo>
                  <a:lnTo>
                    <a:pt x="0" y="455577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</p:sp>
        <p:sp>
          <p:nvSpPr>
            <p:cNvPr id="195" name="Google Shape;195;p41"/>
            <p:cNvSpPr/>
            <p:nvPr/>
          </p:nvSpPr>
          <p:spPr>
            <a:xfrm>
              <a:off x="0" y="3651791"/>
              <a:ext cx="4472943" cy="1361184"/>
            </a:xfrm>
            <a:custGeom>
              <a:rect b="b" l="l" r="r" t="t"/>
              <a:pathLst>
                <a:path extrusionOk="0" h="1361184" w="4472943">
                  <a:moveTo>
                    <a:pt x="0" y="0"/>
                  </a:moveTo>
                  <a:lnTo>
                    <a:pt x="4472943" y="0"/>
                  </a:lnTo>
                  <a:lnTo>
                    <a:pt x="4472943" y="1361184"/>
                  </a:lnTo>
                  <a:lnTo>
                    <a:pt x="0" y="136118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 b="0" l="0" r="0" t="-234672"/>
              </a:stretch>
            </a:blipFill>
            <a:ln>
              <a:noFill/>
            </a:ln>
          </p:spPr>
        </p:sp>
      </p:grpSp>
      <p:sp>
        <p:nvSpPr>
          <p:cNvPr id="196" name="Google Shape;196;p41"/>
          <p:cNvSpPr txBox="1"/>
          <p:nvPr>
            <p:ph idx="1" type="subTitle"/>
          </p:nvPr>
        </p:nvSpPr>
        <p:spPr>
          <a:xfrm>
            <a:off x="928094" y="3306275"/>
            <a:ext cx="12783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Font typeface="Sedgwick Ave"/>
              <a:buNone/>
              <a:defRPr sz="1300">
                <a:latin typeface="Sedgwick Ave"/>
                <a:ea typeface="Sedgwick Ave"/>
                <a:cs typeface="Sedgwick Ave"/>
                <a:sym typeface="Sedgwick Ave"/>
              </a:defRPr>
            </a:lvl1pPr>
            <a:lvl2pPr lvl="1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Font typeface="Sedgwick Ave"/>
              <a:buNone/>
              <a:defRPr sz="1300">
                <a:latin typeface="Sedgwick Ave"/>
                <a:ea typeface="Sedgwick Ave"/>
                <a:cs typeface="Sedgwick Ave"/>
                <a:sym typeface="Sedgwick Ave"/>
              </a:defRPr>
            </a:lvl2pPr>
            <a:lvl3pPr lvl="2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Sedgwick Ave"/>
              <a:buNone/>
              <a:defRPr sz="1300">
                <a:latin typeface="Sedgwick Ave"/>
                <a:ea typeface="Sedgwick Ave"/>
                <a:cs typeface="Sedgwick Ave"/>
                <a:sym typeface="Sedgwick Ave"/>
              </a:defRPr>
            </a:lvl3pPr>
            <a:lvl4pPr lvl="3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Sedgwick Ave"/>
              <a:buNone/>
              <a:defRPr sz="1300">
                <a:latin typeface="Sedgwick Ave"/>
                <a:ea typeface="Sedgwick Ave"/>
                <a:cs typeface="Sedgwick Ave"/>
                <a:sym typeface="Sedgwick Ave"/>
              </a:defRPr>
            </a:lvl4pPr>
            <a:lvl5pPr lvl="4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Sedgwick Ave"/>
              <a:buNone/>
              <a:defRPr sz="1300">
                <a:latin typeface="Sedgwick Ave"/>
                <a:ea typeface="Sedgwick Ave"/>
                <a:cs typeface="Sedgwick Ave"/>
                <a:sym typeface="Sedgwick Ave"/>
              </a:defRPr>
            </a:lvl5pPr>
            <a:lvl6pPr lvl="5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Sedgwick Ave"/>
              <a:buNone/>
              <a:defRPr sz="1300">
                <a:latin typeface="Sedgwick Ave"/>
                <a:ea typeface="Sedgwick Ave"/>
                <a:cs typeface="Sedgwick Ave"/>
                <a:sym typeface="Sedgwick Ave"/>
              </a:defRPr>
            </a:lvl6pPr>
            <a:lvl7pPr lvl="6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Sedgwick Ave"/>
              <a:buNone/>
              <a:defRPr sz="1300">
                <a:latin typeface="Sedgwick Ave"/>
                <a:ea typeface="Sedgwick Ave"/>
                <a:cs typeface="Sedgwick Ave"/>
                <a:sym typeface="Sedgwick Ave"/>
              </a:defRPr>
            </a:lvl7pPr>
            <a:lvl8pPr lvl="7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Sedgwick Ave"/>
              <a:buNone/>
              <a:defRPr sz="1300">
                <a:latin typeface="Sedgwick Ave"/>
                <a:ea typeface="Sedgwick Ave"/>
                <a:cs typeface="Sedgwick Ave"/>
                <a:sym typeface="Sedgwick Ave"/>
              </a:defRPr>
            </a:lvl8pPr>
            <a:lvl9pPr lvl="8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Sedgwick Ave"/>
              <a:buNone/>
              <a:defRPr sz="1300">
                <a:latin typeface="Sedgwick Ave"/>
                <a:ea typeface="Sedgwick Ave"/>
                <a:cs typeface="Sedgwick Ave"/>
                <a:sym typeface="Sedgwick Ave"/>
              </a:defRPr>
            </a:lvl9pPr>
          </a:lstStyle>
          <a:p/>
        </p:txBody>
      </p:sp>
      <p:sp>
        <p:nvSpPr>
          <p:cNvPr id="197" name="Google Shape;197;p41"/>
          <p:cNvSpPr txBox="1"/>
          <p:nvPr>
            <p:ph idx="2" type="subTitle"/>
          </p:nvPr>
        </p:nvSpPr>
        <p:spPr>
          <a:xfrm>
            <a:off x="2931263" y="3306275"/>
            <a:ext cx="12783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Font typeface="Sedgwick Ave"/>
              <a:buNone/>
              <a:defRPr sz="1300">
                <a:latin typeface="Sedgwick Ave"/>
                <a:ea typeface="Sedgwick Ave"/>
                <a:cs typeface="Sedgwick Ave"/>
                <a:sym typeface="Sedgwick Ave"/>
              </a:defRPr>
            </a:lvl1pPr>
            <a:lvl2pPr lvl="1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Font typeface="Sedgwick Ave"/>
              <a:buNone/>
              <a:defRPr sz="1300">
                <a:latin typeface="Sedgwick Ave"/>
                <a:ea typeface="Sedgwick Ave"/>
                <a:cs typeface="Sedgwick Ave"/>
                <a:sym typeface="Sedgwick Ave"/>
              </a:defRPr>
            </a:lvl2pPr>
            <a:lvl3pPr lvl="2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Sedgwick Ave"/>
              <a:buNone/>
              <a:defRPr sz="1300">
                <a:latin typeface="Sedgwick Ave"/>
                <a:ea typeface="Sedgwick Ave"/>
                <a:cs typeface="Sedgwick Ave"/>
                <a:sym typeface="Sedgwick Ave"/>
              </a:defRPr>
            </a:lvl3pPr>
            <a:lvl4pPr lvl="3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Sedgwick Ave"/>
              <a:buNone/>
              <a:defRPr sz="1300">
                <a:latin typeface="Sedgwick Ave"/>
                <a:ea typeface="Sedgwick Ave"/>
                <a:cs typeface="Sedgwick Ave"/>
                <a:sym typeface="Sedgwick Ave"/>
              </a:defRPr>
            </a:lvl4pPr>
            <a:lvl5pPr lvl="4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Sedgwick Ave"/>
              <a:buNone/>
              <a:defRPr sz="1300">
                <a:latin typeface="Sedgwick Ave"/>
                <a:ea typeface="Sedgwick Ave"/>
                <a:cs typeface="Sedgwick Ave"/>
                <a:sym typeface="Sedgwick Ave"/>
              </a:defRPr>
            </a:lvl5pPr>
            <a:lvl6pPr lvl="5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Sedgwick Ave"/>
              <a:buNone/>
              <a:defRPr sz="1300">
                <a:latin typeface="Sedgwick Ave"/>
                <a:ea typeface="Sedgwick Ave"/>
                <a:cs typeface="Sedgwick Ave"/>
                <a:sym typeface="Sedgwick Ave"/>
              </a:defRPr>
            </a:lvl6pPr>
            <a:lvl7pPr lvl="6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Sedgwick Ave"/>
              <a:buNone/>
              <a:defRPr sz="1300">
                <a:latin typeface="Sedgwick Ave"/>
                <a:ea typeface="Sedgwick Ave"/>
                <a:cs typeface="Sedgwick Ave"/>
                <a:sym typeface="Sedgwick Ave"/>
              </a:defRPr>
            </a:lvl7pPr>
            <a:lvl8pPr lvl="7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Sedgwick Ave"/>
              <a:buNone/>
              <a:defRPr sz="1300">
                <a:latin typeface="Sedgwick Ave"/>
                <a:ea typeface="Sedgwick Ave"/>
                <a:cs typeface="Sedgwick Ave"/>
                <a:sym typeface="Sedgwick Ave"/>
              </a:defRPr>
            </a:lvl8pPr>
            <a:lvl9pPr lvl="8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Sedgwick Ave"/>
              <a:buNone/>
              <a:defRPr sz="1300">
                <a:latin typeface="Sedgwick Ave"/>
                <a:ea typeface="Sedgwick Ave"/>
                <a:cs typeface="Sedgwick Ave"/>
                <a:sym typeface="Sedgwick Ave"/>
              </a:defRPr>
            </a:lvl9pPr>
          </a:lstStyle>
          <a:p/>
        </p:txBody>
      </p:sp>
      <p:sp>
        <p:nvSpPr>
          <p:cNvPr id="198" name="Google Shape;198;p41"/>
          <p:cNvSpPr txBox="1"/>
          <p:nvPr>
            <p:ph idx="3" type="subTitle"/>
          </p:nvPr>
        </p:nvSpPr>
        <p:spPr>
          <a:xfrm>
            <a:off x="4934431" y="3306275"/>
            <a:ext cx="12783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Font typeface="Sedgwick Ave"/>
              <a:buNone/>
              <a:defRPr sz="1300">
                <a:latin typeface="Sedgwick Ave"/>
                <a:ea typeface="Sedgwick Ave"/>
                <a:cs typeface="Sedgwick Ave"/>
                <a:sym typeface="Sedgwick Ave"/>
              </a:defRPr>
            </a:lvl1pPr>
            <a:lvl2pPr lvl="1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Font typeface="Sedgwick Ave"/>
              <a:buNone/>
              <a:defRPr sz="1300">
                <a:latin typeface="Sedgwick Ave"/>
                <a:ea typeface="Sedgwick Ave"/>
                <a:cs typeface="Sedgwick Ave"/>
                <a:sym typeface="Sedgwick Ave"/>
              </a:defRPr>
            </a:lvl2pPr>
            <a:lvl3pPr lvl="2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Sedgwick Ave"/>
              <a:buNone/>
              <a:defRPr sz="1300">
                <a:latin typeface="Sedgwick Ave"/>
                <a:ea typeface="Sedgwick Ave"/>
                <a:cs typeface="Sedgwick Ave"/>
                <a:sym typeface="Sedgwick Ave"/>
              </a:defRPr>
            </a:lvl3pPr>
            <a:lvl4pPr lvl="3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Sedgwick Ave"/>
              <a:buNone/>
              <a:defRPr sz="1300">
                <a:latin typeface="Sedgwick Ave"/>
                <a:ea typeface="Sedgwick Ave"/>
                <a:cs typeface="Sedgwick Ave"/>
                <a:sym typeface="Sedgwick Ave"/>
              </a:defRPr>
            </a:lvl4pPr>
            <a:lvl5pPr lvl="4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Sedgwick Ave"/>
              <a:buNone/>
              <a:defRPr sz="1300">
                <a:latin typeface="Sedgwick Ave"/>
                <a:ea typeface="Sedgwick Ave"/>
                <a:cs typeface="Sedgwick Ave"/>
                <a:sym typeface="Sedgwick Ave"/>
              </a:defRPr>
            </a:lvl5pPr>
            <a:lvl6pPr lvl="5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Sedgwick Ave"/>
              <a:buNone/>
              <a:defRPr sz="1300">
                <a:latin typeface="Sedgwick Ave"/>
                <a:ea typeface="Sedgwick Ave"/>
                <a:cs typeface="Sedgwick Ave"/>
                <a:sym typeface="Sedgwick Ave"/>
              </a:defRPr>
            </a:lvl6pPr>
            <a:lvl7pPr lvl="6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Sedgwick Ave"/>
              <a:buNone/>
              <a:defRPr sz="1300">
                <a:latin typeface="Sedgwick Ave"/>
                <a:ea typeface="Sedgwick Ave"/>
                <a:cs typeface="Sedgwick Ave"/>
                <a:sym typeface="Sedgwick Ave"/>
              </a:defRPr>
            </a:lvl7pPr>
            <a:lvl8pPr lvl="7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Sedgwick Ave"/>
              <a:buNone/>
              <a:defRPr sz="1300">
                <a:latin typeface="Sedgwick Ave"/>
                <a:ea typeface="Sedgwick Ave"/>
                <a:cs typeface="Sedgwick Ave"/>
                <a:sym typeface="Sedgwick Ave"/>
              </a:defRPr>
            </a:lvl8pPr>
            <a:lvl9pPr lvl="8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Sedgwick Ave"/>
              <a:buNone/>
              <a:defRPr sz="1300">
                <a:latin typeface="Sedgwick Ave"/>
                <a:ea typeface="Sedgwick Ave"/>
                <a:cs typeface="Sedgwick Ave"/>
                <a:sym typeface="Sedgwick Ave"/>
              </a:defRPr>
            </a:lvl9pPr>
          </a:lstStyle>
          <a:p/>
        </p:txBody>
      </p:sp>
      <p:sp>
        <p:nvSpPr>
          <p:cNvPr id="199" name="Google Shape;199;p41"/>
          <p:cNvSpPr txBox="1"/>
          <p:nvPr>
            <p:ph idx="4" type="subTitle"/>
          </p:nvPr>
        </p:nvSpPr>
        <p:spPr>
          <a:xfrm>
            <a:off x="6937606" y="3306275"/>
            <a:ext cx="12783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Font typeface="Sedgwick Ave"/>
              <a:buNone/>
              <a:defRPr sz="1300">
                <a:latin typeface="Sedgwick Ave"/>
                <a:ea typeface="Sedgwick Ave"/>
                <a:cs typeface="Sedgwick Ave"/>
                <a:sym typeface="Sedgwick Ave"/>
              </a:defRPr>
            </a:lvl1pPr>
            <a:lvl2pPr lvl="1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Font typeface="Sedgwick Ave"/>
              <a:buNone/>
              <a:defRPr sz="1300">
                <a:latin typeface="Sedgwick Ave"/>
                <a:ea typeface="Sedgwick Ave"/>
                <a:cs typeface="Sedgwick Ave"/>
                <a:sym typeface="Sedgwick Ave"/>
              </a:defRPr>
            </a:lvl2pPr>
            <a:lvl3pPr lvl="2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Sedgwick Ave"/>
              <a:buNone/>
              <a:defRPr sz="1300">
                <a:latin typeface="Sedgwick Ave"/>
                <a:ea typeface="Sedgwick Ave"/>
                <a:cs typeface="Sedgwick Ave"/>
                <a:sym typeface="Sedgwick Ave"/>
              </a:defRPr>
            </a:lvl3pPr>
            <a:lvl4pPr lvl="3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Sedgwick Ave"/>
              <a:buNone/>
              <a:defRPr sz="1300">
                <a:latin typeface="Sedgwick Ave"/>
                <a:ea typeface="Sedgwick Ave"/>
                <a:cs typeface="Sedgwick Ave"/>
                <a:sym typeface="Sedgwick Ave"/>
              </a:defRPr>
            </a:lvl4pPr>
            <a:lvl5pPr lvl="4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Sedgwick Ave"/>
              <a:buNone/>
              <a:defRPr sz="1300">
                <a:latin typeface="Sedgwick Ave"/>
                <a:ea typeface="Sedgwick Ave"/>
                <a:cs typeface="Sedgwick Ave"/>
                <a:sym typeface="Sedgwick Ave"/>
              </a:defRPr>
            </a:lvl5pPr>
            <a:lvl6pPr lvl="5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Sedgwick Ave"/>
              <a:buNone/>
              <a:defRPr sz="1300">
                <a:latin typeface="Sedgwick Ave"/>
                <a:ea typeface="Sedgwick Ave"/>
                <a:cs typeface="Sedgwick Ave"/>
                <a:sym typeface="Sedgwick Ave"/>
              </a:defRPr>
            </a:lvl6pPr>
            <a:lvl7pPr lvl="6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Sedgwick Ave"/>
              <a:buNone/>
              <a:defRPr sz="1300">
                <a:latin typeface="Sedgwick Ave"/>
                <a:ea typeface="Sedgwick Ave"/>
                <a:cs typeface="Sedgwick Ave"/>
                <a:sym typeface="Sedgwick Ave"/>
              </a:defRPr>
            </a:lvl7pPr>
            <a:lvl8pPr lvl="7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Sedgwick Ave"/>
              <a:buNone/>
              <a:defRPr sz="1300">
                <a:latin typeface="Sedgwick Ave"/>
                <a:ea typeface="Sedgwick Ave"/>
                <a:cs typeface="Sedgwick Ave"/>
                <a:sym typeface="Sedgwick Ave"/>
              </a:defRPr>
            </a:lvl8pPr>
            <a:lvl9pPr lvl="8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Sedgwick Ave"/>
              <a:buNone/>
              <a:defRPr sz="1300">
                <a:latin typeface="Sedgwick Ave"/>
                <a:ea typeface="Sedgwick Ave"/>
                <a:cs typeface="Sedgwick Ave"/>
                <a:sym typeface="Sedgwick Ave"/>
              </a:defRPr>
            </a:lvl9pPr>
          </a:lstStyle>
          <a:p/>
        </p:txBody>
      </p:sp>
      <p:sp>
        <p:nvSpPr>
          <p:cNvPr id="200" name="Google Shape;200;p41"/>
          <p:cNvSpPr txBox="1"/>
          <p:nvPr>
            <p:ph type="title"/>
          </p:nvPr>
        </p:nvSpPr>
        <p:spPr>
          <a:xfrm>
            <a:off x="983025" y="847525"/>
            <a:ext cx="71781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201" name="Google Shape;201;p41"/>
          <p:cNvSpPr txBox="1"/>
          <p:nvPr>
            <p:ph idx="5" type="subTitle"/>
          </p:nvPr>
        </p:nvSpPr>
        <p:spPr>
          <a:xfrm>
            <a:off x="2018850" y="1355475"/>
            <a:ext cx="51063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None/>
              <a:defRPr sz="1200"/>
            </a:lvl1pPr>
            <a:lvl2pPr lvl="1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None/>
              <a:defRPr/>
            </a:lvl2pPr>
            <a:lvl3pPr lvl="2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1">
  <p:cSld name="CUSTOM_10"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42"/>
          <p:cNvSpPr txBox="1"/>
          <p:nvPr>
            <p:ph type="title"/>
          </p:nvPr>
        </p:nvSpPr>
        <p:spPr>
          <a:xfrm>
            <a:off x="580663" y="1039863"/>
            <a:ext cx="79827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700"/>
              <a:buNone/>
              <a:defRPr sz="47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204" name="Google Shape;204;p42"/>
          <p:cNvSpPr/>
          <p:nvPr/>
        </p:nvSpPr>
        <p:spPr>
          <a:xfrm>
            <a:off x="671334" y="2081441"/>
            <a:ext cx="1859569" cy="1859569"/>
          </a:xfrm>
          <a:custGeom>
            <a:rect b="b" l="l" r="r" t="t"/>
            <a:pathLst>
              <a:path extrusionOk="0" h="3719137" w="3719137">
                <a:moveTo>
                  <a:pt x="0" y="0"/>
                </a:moveTo>
                <a:lnTo>
                  <a:pt x="3719137" y="0"/>
                </a:lnTo>
                <a:lnTo>
                  <a:pt x="3719137" y="3719137"/>
                </a:lnTo>
                <a:lnTo>
                  <a:pt x="0" y="371913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5" name="Google Shape;205;p42"/>
          <p:cNvSpPr/>
          <p:nvPr/>
        </p:nvSpPr>
        <p:spPr>
          <a:xfrm>
            <a:off x="2651922" y="2081441"/>
            <a:ext cx="1859569" cy="1859569"/>
          </a:xfrm>
          <a:custGeom>
            <a:rect b="b" l="l" r="r" t="t"/>
            <a:pathLst>
              <a:path extrusionOk="0" h="3719137" w="3719137">
                <a:moveTo>
                  <a:pt x="0" y="0"/>
                </a:moveTo>
                <a:lnTo>
                  <a:pt x="3719137" y="0"/>
                </a:lnTo>
                <a:lnTo>
                  <a:pt x="3719137" y="3719137"/>
                </a:lnTo>
                <a:lnTo>
                  <a:pt x="0" y="371913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6" name="Google Shape;206;p42"/>
          <p:cNvSpPr/>
          <p:nvPr/>
        </p:nvSpPr>
        <p:spPr>
          <a:xfrm>
            <a:off x="4632510" y="2081441"/>
            <a:ext cx="1859569" cy="1859569"/>
          </a:xfrm>
          <a:custGeom>
            <a:rect b="b" l="l" r="r" t="t"/>
            <a:pathLst>
              <a:path extrusionOk="0" h="3719137" w="3719137">
                <a:moveTo>
                  <a:pt x="0" y="0"/>
                </a:moveTo>
                <a:lnTo>
                  <a:pt x="3719137" y="0"/>
                </a:lnTo>
                <a:lnTo>
                  <a:pt x="3719137" y="3719137"/>
                </a:lnTo>
                <a:lnTo>
                  <a:pt x="0" y="371913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7" name="Google Shape;207;p42"/>
          <p:cNvSpPr/>
          <p:nvPr/>
        </p:nvSpPr>
        <p:spPr>
          <a:xfrm>
            <a:off x="6613098" y="2081441"/>
            <a:ext cx="1859568" cy="1859569"/>
          </a:xfrm>
          <a:custGeom>
            <a:rect b="b" l="l" r="r" t="t"/>
            <a:pathLst>
              <a:path extrusionOk="0" h="3719137" w="3719137">
                <a:moveTo>
                  <a:pt x="0" y="0"/>
                </a:moveTo>
                <a:lnTo>
                  <a:pt x="3719137" y="0"/>
                </a:lnTo>
                <a:lnTo>
                  <a:pt x="3719137" y="3719137"/>
                </a:lnTo>
                <a:lnTo>
                  <a:pt x="0" y="371913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8" name="Google Shape;208;p42"/>
          <p:cNvSpPr/>
          <p:nvPr/>
        </p:nvSpPr>
        <p:spPr>
          <a:xfrm>
            <a:off x="1791111" y="808871"/>
            <a:ext cx="1174026" cy="1172558"/>
          </a:xfrm>
          <a:custGeom>
            <a:rect b="b" l="l" r="r" t="t"/>
            <a:pathLst>
              <a:path extrusionOk="0" h="2345116" w="2348051">
                <a:moveTo>
                  <a:pt x="0" y="0"/>
                </a:moveTo>
                <a:lnTo>
                  <a:pt x="2348051" y="0"/>
                </a:lnTo>
                <a:lnTo>
                  <a:pt x="2348051" y="2345116"/>
                </a:lnTo>
                <a:lnTo>
                  <a:pt x="0" y="23451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09" name="Google Shape;209;p42"/>
          <p:cNvSpPr/>
          <p:nvPr/>
        </p:nvSpPr>
        <p:spPr>
          <a:xfrm rot="975612">
            <a:off x="6119759" y="797871"/>
            <a:ext cx="1296505" cy="1415012"/>
          </a:xfrm>
          <a:custGeom>
            <a:rect b="b" l="l" r="r" t="t"/>
            <a:pathLst>
              <a:path extrusionOk="0" h="2830025" w="2593011">
                <a:moveTo>
                  <a:pt x="0" y="0"/>
                </a:moveTo>
                <a:lnTo>
                  <a:pt x="2593011" y="0"/>
                </a:lnTo>
                <a:lnTo>
                  <a:pt x="2593011" y="2830025"/>
                </a:lnTo>
                <a:lnTo>
                  <a:pt x="0" y="283002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0" name="Google Shape;210;p42"/>
          <p:cNvSpPr/>
          <p:nvPr/>
        </p:nvSpPr>
        <p:spPr>
          <a:xfrm rot="4516259">
            <a:off x="6991156" y="3739342"/>
            <a:ext cx="1195941" cy="1572250"/>
          </a:xfrm>
          <a:custGeom>
            <a:rect b="b" l="l" r="r" t="t"/>
            <a:pathLst>
              <a:path extrusionOk="0" h="3150413" w="2384828">
                <a:moveTo>
                  <a:pt x="0" y="0"/>
                </a:moveTo>
                <a:lnTo>
                  <a:pt x="2384828" y="0"/>
                </a:lnTo>
                <a:lnTo>
                  <a:pt x="2384828" y="3150412"/>
                </a:lnTo>
                <a:lnTo>
                  <a:pt x="0" y="315041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1" name="Google Shape;211;p42"/>
          <p:cNvSpPr txBox="1"/>
          <p:nvPr>
            <p:ph idx="1" type="subTitle"/>
          </p:nvPr>
        </p:nvSpPr>
        <p:spPr>
          <a:xfrm>
            <a:off x="845050" y="2331675"/>
            <a:ext cx="1444500" cy="3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SzPts val="1900"/>
              <a:buFont typeface="Sedgwick Ave"/>
              <a:buNone/>
              <a:defRPr sz="1900">
                <a:latin typeface="Sedgwick Ave"/>
                <a:ea typeface="Sedgwick Ave"/>
                <a:cs typeface="Sedgwick Ave"/>
                <a:sym typeface="Sedgwick Ave"/>
              </a:defRPr>
            </a:lvl1pPr>
            <a:lvl2pPr lvl="1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Font typeface="Sedgwick Ave"/>
              <a:buNone/>
              <a:defRPr sz="1300">
                <a:latin typeface="Sedgwick Ave"/>
                <a:ea typeface="Sedgwick Ave"/>
                <a:cs typeface="Sedgwick Ave"/>
                <a:sym typeface="Sedgwick Ave"/>
              </a:defRPr>
            </a:lvl2pPr>
            <a:lvl3pPr lvl="2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Sedgwick Ave"/>
              <a:buNone/>
              <a:defRPr sz="1300">
                <a:latin typeface="Sedgwick Ave"/>
                <a:ea typeface="Sedgwick Ave"/>
                <a:cs typeface="Sedgwick Ave"/>
                <a:sym typeface="Sedgwick Ave"/>
              </a:defRPr>
            </a:lvl3pPr>
            <a:lvl4pPr lvl="3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Sedgwick Ave"/>
              <a:buNone/>
              <a:defRPr sz="1300">
                <a:latin typeface="Sedgwick Ave"/>
                <a:ea typeface="Sedgwick Ave"/>
                <a:cs typeface="Sedgwick Ave"/>
                <a:sym typeface="Sedgwick Ave"/>
              </a:defRPr>
            </a:lvl4pPr>
            <a:lvl5pPr lvl="4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Sedgwick Ave"/>
              <a:buNone/>
              <a:defRPr sz="1300">
                <a:latin typeface="Sedgwick Ave"/>
                <a:ea typeface="Sedgwick Ave"/>
                <a:cs typeface="Sedgwick Ave"/>
                <a:sym typeface="Sedgwick Ave"/>
              </a:defRPr>
            </a:lvl5pPr>
            <a:lvl6pPr lvl="5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Sedgwick Ave"/>
              <a:buNone/>
              <a:defRPr sz="1300">
                <a:latin typeface="Sedgwick Ave"/>
                <a:ea typeface="Sedgwick Ave"/>
                <a:cs typeface="Sedgwick Ave"/>
                <a:sym typeface="Sedgwick Ave"/>
              </a:defRPr>
            </a:lvl6pPr>
            <a:lvl7pPr lvl="6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Sedgwick Ave"/>
              <a:buNone/>
              <a:defRPr sz="1300">
                <a:latin typeface="Sedgwick Ave"/>
                <a:ea typeface="Sedgwick Ave"/>
                <a:cs typeface="Sedgwick Ave"/>
                <a:sym typeface="Sedgwick Ave"/>
              </a:defRPr>
            </a:lvl7pPr>
            <a:lvl8pPr lvl="7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Sedgwick Ave"/>
              <a:buNone/>
              <a:defRPr sz="1300">
                <a:latin typeface="Sedgwick Ave"/>
                <a:ea typeface="Sedgwick Ave"/>
                <a:cs typeface="Sedgwick Ave"/>
                <a:sym typeface="Sedgwick Ave"/>
              </a:defRPr>
            </a:lvl8pPr>
            <a:lvl9pPr lvl="8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Sedgwick Ave"/>
              <a:buNone/>
              <a:defRPr sz="1300">
                <a:latin typeface="Sedgwick Ave"/>
                <a:ea typeface="Sedgwick Ave"/>
                <a:cs typeface="Sedgwick Ave"/>
                <a:sym typeface="Sedgwick Ave"/>
              </a:defRPr>
            </a:lvl9pPr>
          </a:lstStyle>
          <a:p/>
        </p:txBody>
      </p:sp>
      <p:sp>
        <p:nvSpPr>
          <p:cNvPr id="212" name="Google Shape;212;p42"/>
          <p:cNvSpPr txBox="1"/>
          <p:nvPr>
            <p:ph idx="2" type="subTitle"/>
          </p:nvPr>
        </p:nvSpPr>
        <p:spPr>
          <a:xfrm>
            <a:off x="2825681" y="2331675"/>
            <a:ext cx="1444500" cy="3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SzPts val="1900"/>
              <a:buFont typeface="Sedgwick Ave"/>
              <a:buNone/>
              <a:defRPr sz="1900">
                <a:latin typeface="Sedgwick Ave"/>
                <a:ea typeface="Sedgwick Ave"/>
                <a:cs typeface="Sedgwick Ave"/>
                <a:sym typeface="Sedgwick Ave"/>
              </a:defRPr>
            </a:lvl1pPr>
            <a:lvl2pPr lvl="1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Font typeface="Sedgwick Ave"/>
              <a:buNone/>
              <a:defRPr sz="1300">
                <a:latin typeface="Sedgwick Ave"/>
                <a:ea typeface="Sedgwick Ave"/>
                <a:cs typeface="Sedgwick Ave"/>
                <a:sym typeface="Sedgwick Ave"/>
              </a:defRPr>
            </a:lvl2pPr>
            <a:lvl3pPr lvl="2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Sedgwick Ave"/>
              <a:buNone/>
              <a:defRPr sz="1300">
                <a:latin typeface="Sedgwick Ave"/>
                <a:ea typeface="Sedgwick Ave"/>
                <a:cs typeface="Sedgwick Ave"/>
                <a:sym typeface="Sedgwick Ave"/>
              </a:defRPr>
            </a:lvl3pPr>
            <a:lvl4pPr lvl="3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Sedgwick Ave"/>
              <a:buNone/>
              <a:defRPr sz="1300">
                <a:latin typeface="Sedgwick Ave"/>
                <a:ea typeface="Sedgwick Ave"/>
                <a:cs typeface="Sedgwick Ave"/>
                <a:sym typeface="Sedgwick Ave"/>
              </a:defRPr>
            </a:lvl4pPr>
            <a:lvl5pPr lvl="4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Sedgwick Ave"/>
              <a:buNone/>
              <a:defRPr sz="1300">
                <a:latin typeface="Sedgwick Ave"/>
                <a:ea typeface="Sedgwick Ave"/>
                <a:cs typeface="Sedgwick Ave"/>
                <a:sym typeface="Sedgwick Ave"/>
              </a:defRPr>
            </a:lvl5pPr>
            <a:lvl6pPr lvl="5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Sedgwick Ave"/>
              <a:buNone/>
              <a:defRPr sz="1300">
                <a:latin typeface="Sedgwick Ave"/>
                <a:ea typeface="Sedgwick Ave"/>
                <a:cs typeface="Sedgwick Ave"/>
                <a:sym typeface="Sedgwick Ave"/>
              </a:defRPr>
            </a:lvl6pPr>
            <a:lvl7pPr lvl="6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Sedgwick Ave"/>
              <a:buNone/>
              <a:defRPr sz="1300">
                <a:latin typeface="Sedgwick Ave"/>
                <a:ea typeface="Sedgwick Ave"/>
                <a:cs typeface="Sedgwick Ave"/>
                <a:sym typeface="Sedgwick Ave"/>
              </a:defRPr>
            </a:lvl7pPr>
            <a:lvl8pPr lvl="7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Sedgwick Ave"/>
              <a:buNone/>
              <a:defRPr sz="1300">
                <a:latin typeface="Sedgwick Ave"/>
                <a:ea typeface="Sedgwick Ave"/>
                <a:cs typeface="Sedgwick Ave"/>
                <a:sym typeface="Sedgwick Ave"/>
              </a:defRPr>
            </a:lvl8pPr>
            <a:lvl9pPr lvl="8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Sedgwick Ave"/>
              <a:buNone/>
              <a:defRPr sz="1300">
                <a:latin typeface="Sedgwick Ave"/>
                <a:ea typeface="Sedgwick Ave"/>
                <a:cs typeface="Sedgwick Ave"/>
                <a:sym typeface="Sedgwick Ave"/>
              </a:defRPr>
            </a:lvl9pPr>
          </a:lstStyle>
          <a:p/>
        </p:txBody>
      </p:sp>
      <p:sp>
        <p:nvSpPr>
          <p:cNvPr id="213" name="Google Shape;213;p42"/>
          <p:cNvSpPr txBox="1"/>
          <p:nvPr>
            <p:ph idx="3" type="subTitle"/>
          </p:nvPr>
        </p:nvSpPr>
        <p:spPr>
          <a:xfrm>
            <a:off x="4840113" y="2331675"/>
            <a:ext cx="1444500" cy="3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SzPts val="1900"/>
              <a:buFont typeface="Sedgwick Ave"/>
              <a:buNone/>
              <a:defRPr sz="1900">
                <a:latin typeface="Sedgwick Ave"/>
                <a:ea typeface="Sedgwick Ave"/>
                <a:cs typeface="Sedgwick Ave"/>
                <a:sym typeface="Sedgwick Ave"/>
              </a:defRPr>
            </a:lvl1pPr>
            <a:lvl2pPr lvl="1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Font typeface="Sedgwick Ave"/>
              <a:buNone/>
              <a:defRPr sz="1300">
                <a:latin typeface="Sedgwick Ave"/>
                <a:ea typeface="Sedgwick Ave"/>
                <a:cs typeface="Sedgwick Ave"/>
                <a:sym typeface="Sedgwick Ave"/>
              </a:defRPr>
            </a:lvl2pPr>
            <a:lvl3pPr lvl="2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Sedgwick Ave"/>
              <a:buNone/>
              <a:defRPr sz="1300">
                <a:latin typeface="Sedgwick Ave"/>
                <a:ea typeface="Sedgwick Ave"/>
                <a:cs typeface="Sedgwick Ave"/>
                <a:sym typeface="Sedgwick Ave"/>
              </a:defRPr>
            </a:lvl3pPr>
            <a:lvl4pPr lvl="3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Sedgwick Ave"/>
              <a:buNone/>
              <a:defRPr sz="1300">
                <a:latin typeface="Sedgwick Ave"/>
                <a:ea typeface="Sedgwick Ave"/>
                <a:cs typeface="Sedgwick Ave"/>
                <a:sym typeface="Sedgwick Ave"/>
              </a:defRPr>
            </a:lvl4pPr>
            <a:lvl5pPr lvl="4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Sedgwick Ave"/>
              <a:buNone/>
              <a:defRPr sz="1300">
                <a:latin typeface="Sedgwick Ave"/>
                <a:ea typeface="Sedgwick Ave"/>
                <a:cs typeface="Sedgwick Ave"/>
                <a:sym typeface="Sedgwick Ave"/>
              </a:defRPr>
            </a:lvl5pPr>
            <a:lvl6pPr lvl="5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Sedgwick Ave"/>
              <a:buNone/>
              <a:defRPr sz="1300">
                <a:latin typeface="Sedgwick Ave"/>
                <a:ea typeface="Sedgwick Ave"/>
                <a:cs typeface="Sedgwick Ave"/>
                <a:sym typeface="Sedgwick Ave"/>
              </a:defRPr>
            </a:lvl6pPr>
            <a:lvl7pPr lvl="6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Sedgwick Ave"/>
              <a:buNone/>
              <a:defRPr sz="1300">
                <a:latin typeface="Sedgwick Ave"/>
                <a:ea typeface="Sedgwick Ave"/>
                <a:cs typeface="Sedgwick Ave"/>
                <a:sym typeface="Sedgwick Ave"/>
              </a:defRPr>
            </a:lvl7pPr>
            <a:lvl8pPr lvl="7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Sedgwick Ave"/>
              <a:buNone/>
              <a:defRPr sz="1300">
                <a:latin typeface="Sedgwick Ave"/>
                <a:ea typeface="Sedgwick Ave"/>
                <a:cs typeface="Sedgwick Ave"/>
                <a:sym typeface="Sedgwick Ave"/>
              </a:defRPr>
            </a:lvl8pPr>
            <a:lvl9pPr lvl="8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Sedgwick Ave"/>
              <a:buNone/>
              <a:defRPr sz="1300">
                <a:latin typeface="Sedgwick Ave"/>
                <a:ea typeface="Sedgwick Ave"/>
                <a:cs typeface="Sedgwick Ave"/>
                <a:sym typeface="Sedgwick Ave"/>
              </a:defRPr>
            </a:lvl9pPr>
          </a:lstStyle>
          <a:p/>
        </p:txBody>
      </p:sp>
      <p:sp>
        <p:nvSpPr>
          <p:cNvPr id="214" name="Google Shape;214;p42"/>
          <p:cNvSpPr txBox="1"/>
          <p:nvPr>
            <p:ph idx="4" type="subTitle"/>
          </p:nvPr>
        </p:nvSpPr>
        <p:spPr>
          <a:xfrm>
            <a:off x="6820706" y="2331675"/>
            <a:ext cx="1444500" cy="3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SzPts val="1900"/>
              <a:buFont typeface="Sedgwick Ave"/>
              <a:buNone/>
              <a:defRPr sz="1900">
                <a:latin typeface="Sedgwick Ave"/>
                <a:ea typeface="Sedgwick Ave"/>
                <a:cs typeface="Sedgwick Ave"/>
                <a:sym typeface="Sedgwick Ave"/>
              </a:defRPr>
            </a:lvl1pPr>
            <a:lvl2pPr lvl="1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Font typeface="Sedgwick Ave"/>
              <a:buNone/>
              <a:defRPr sz="1300">
                <a:latin typeface="Sedgwick Ave"/>
                <a:ea typeface="Sedgwick Ave"/>
                <a:cs typeface="Sedgwick Ave"/>
                <a:sym typeface="Sedgwick Ave"/>
              </a:defRPr>
            </a:lvl2pPr>
            <a:lvl3pPr lvl="2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Sedgwick Ave"/>
              <a:buNone/>
              <a:defRPr sz="1300">
                <a:latin typeface="Sedgwick Ave"/>
                <a:ea typeface="Sedgwick Ave"/>
                <a:cs typeface="Sedgwick Ave"/>
                <a:sym typeface="Sedgwick Ave"/>
              </a:defRPr>
            </a:lvl3pPr>
            <a:lvl4pPr lvl="3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Sedgwick Ave"/>
              <a:buNone/>
              <a:defRPr sz="1300">
                <a:latin typeface="Sedgwick Ave"/>
                <a:ea typeface="Sedgwick Ave"/>
                <a:cs typeface="Sedgwick Ave"/>
                <a:sym typeface="Sedgwick Ave"/>
              </a:defRPr>
            </a:lvl4pPr>
            <a:lvl5pPr lvl="4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Sedgwick Ave"/>
              <a:buNone/>
              <a:defRPr sz="1300">
                <a:latin typeface="Sedgwick Ave"/>
                <a:ea typeface="Sedgwick Ave"/>
                <a:cs typeface="Sedgwick Ave"/>
                <a:sym typeface="Sedgwick Ave"/>
              </a:defRPr>
            </a:lvl5pPr>
            <a:lvl6pPr lvl="5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Sedgwick Ave"/>
              <a:buNone/>
              <a:defRPr sz="1300">
                <a:latin typeface="Sedgwick Ave"/>
                <a:ea typeface="Sedgwick Ave"/>
                <a:cs typeface="Sedgwick Ave"/>
                <a:sym typeface="Sedgwick Ave"/>
              </a:defRPr>
            </a:lvl6pPr>
            <a:lvl7pPr lvl="6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Sedgwick Ave"/>
              <a:buNone/>
              <a:defRPr sz="1300">
                <a:latin typeface="Sedgwick Ave"/>
                <a:ea typeface="Sedgwick Ave"/>
                <a:cs typeface="Sedgwick Ave"/>
                <a:sym typeface="Sedgwick Ave"/>
              </a:defRPr>
            </a:lvl7pPr>
            <a:lvl8pPr lvl="7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Sedgwick Ave"/>
              <a:buNone/>
              <a:defRPr sz="1300">
                <a:latin typeface="Sedgwick Ave"/>
                <a:ea typeface="Sedgwick Ave"/>
                <a:cs typeface="Sedgwick Ave"/>
                <a:sym typeface="Sedgwick Ave"/>
              </a:defRPr>
            </a:lvl8pPr>
            <a:lvl9pPr lvl="8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Font typeface="Sedgwick Ave"/>
              <a:buNone/>
              <a:defRPr sz="1300">
                <a:latin typeface="Sedgwick Ave"/>
                <a:ea typeface="Sedgwick Ave"/>
                <a:cs typeface="Sedgwick Ave"/>
                <a:sym typeface="Sedgwick Ave"/>
              </a:defRPr>
            </a:lvl9pPr>
          </a:lstStyle>
          <a:p/>
        </p:txBody>
      </p:sp>
      <p:sp>
        <p:nvSpPr>
          <p:cNvPr id="215" name="Google Shape;215;p42"/>
          <p:cNvSpPr txBox="1"/>
          <p:nvPr>
            <p:ph idx="5" type="body"/>
          </p:nvPr>
        </p:nvSpPr>
        <p:spPr>
          <a:xfrm>
            <a:off x="697447" y="3068175"/>
            <a:ext cx="1739700" cy="6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04800" lvl="0" marL="4572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•"/>
              <a:defRPr sz="1200"/>
            </a:lvl1pPr>
            <a:lvl2pPr indent="-304800" lvl="1" marL="9144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–"/>
              <a:defRPr sz="1200"/>
            </a:lvl2pPr>
            <a:lvl3pPr indent="-304800" lvl="2" marL="13716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•"/>
              <a:defRPr sz="1200"/>
            </a:lvl3pPr>
            <a:lvl4pPr indent="-304800" lvl="3" marL="18288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–"/>
              <a:defRPr sz="1200"/>
            </a:lvl4pPr>
            <a:lvl5pPr indent="-304800" lvl="4" marL="22860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»"/>
              <a:defRPr sz="1200"/>
            </a:lvl5pPr>
            <a:lvl6pPr indent="-304800" lvl="5" marL="27432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•"/>
              <a:defRPr sz="1200"/>
            </a:lvl6pPr>
            <a:lvl7pPr indent="-304800" lvl="6" marL="32004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•"/>
              <a:defRPr sz="1200"/>
            </a:lvl7pPr>
            <a:lvl8pPr indent="-304800" lvl="7" marL="36576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•"/>
              <a:defRPr sz="1200"/>
            </a:lvl8pPr>
            <a:lvl9pPr indent="-304800" lvl="8" marL="41148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•"/>
              <a:defRPr sz="1200"/>
            </a:lvl9pPr>
          </a:lstStyle>
          <a:p/>
        </p:txBody>
      </p:sp>
      <p:sp>
        <p:nvSpPr>
          <p:cNvPr id="216" name="Google Shape;216;p42"/>
          <p:cNvSpPr txBox="1"/>
          <p:nvPr>
            <p:ph idx="6" type="body"/>
          </p:nvPr>
        </p:nvSpPr>
        <p:spPr>
          <a:xfrm>
            <a:off x="2711929" y="3068175"/>
            <a:ext cx="1739700" cy="6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04800" lvl="0" marL="4572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•"/>
              <a:defRPr sz="1200"/>
            </a:lvl1pPr>
            <a:lvl2pPr indent="-304800" lvl="1" marL="9144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–"/>
              <a:defRPr sz="1200"/>
            </a:lvl2pPr>
            <a:lvl3pPr indent="-304800" lvl="2" marL="13716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•"/>
              <a:defRPr sz="1200"/>
            </a:lvl3pPr>
            <a:lvl4pPr indent="-304800" lvl="3" marL="18288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–"/>
              <a:defRPr sz="1200"/>
            </a:lvl4pPr>
            <a:lvl5pPr indent="-304800" lvl="4" marL="22860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»"/>
              <a:defRPr sz="1200"/>
            </a:lvl5pPr>
            <a:lvl6pPr indent="-304800" lvl="5" marL="27432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•"/>
              <a:defRPr sz="1200"/>
            </a:lvl6pPr>
            <a:lvl7pPr indent="-304800" lvl="6" marL="32004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•"/>
              <a:defRPr sz="1200"/>
            </a:lvl7pPr>
            <a:lvl8pPr indent="-304800" lvl="7" marL="36576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•"/>
              <a:defRPr sz="1200"/>
            </a:lvl8pPr>
            <a:lvl9pPr indent="-304800" lvl="8" marL="41148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•"/>
              <a:defRPr sz="1200"/>
            </a:lvl9pPr>
          </a:lstStyle>
          <a:p/>
        </p:txBody>
      </p:sp>
      <p:sp>
        <p:nvSpPr>
          <p:cNvPr id="217" name="Google Shape;217;p42"/>
          <p:cNvSpPr txBox="1"/>
          <p:nvPr>
            <p:ph idx="7" type="body"/>
          </p:nvPr>
        </p:nvSpPr>
        <p:spPr>
          <a:xfrm>
            <a:off x="4692522" y="3068175"/>
            <a:ext cx="1739700" cy="6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04800" lvl="0" marL="4572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•"/>
              <a:defRPr sz="1200"/>
            </a:lvl1pPr>
            <a:lvl2pPr indent="-304800" lvl="1" marL="9144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–"/>
              <a:defRPr sz="1200"/>
            </a:lvl2pPr>
            <a:lvl3pPr indent="-304800" lvl="2" marL="13716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•"/>
              <a:defRPr sz="1200"/>
            </a:lvl3pPr>
            <a:lvl4pPr indent="-304800" lvl="3" marL="18288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–"/>
              <a:defRPr sz="1200"/>
            </a:lvl4pPr>
            <a:lvl5pPr indent="-304800" lvl="4" marL="22860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»"/>
              <a:defRPr sz="1200"/>
            </a:lvl5pPr>
            <a:lvl6pPr indent="-304800" lvl="5" marL="27432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•"/>
              <a:defRPr sz="1200"/>
            </a:lvl6pPr>
            <a:lvl7pPr indent="-304800" lvl="6" marL="32004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•"/>
              <a:defRPr sz="1200"/>
            </a:lvl7pPr>
            <a:lvl8pPr indent="-304800" lvl="7" marL="36576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•"/>
              <a:defRPr sz="1200"/>
            </a:lvl8pPr>
            <a:lvl9pPr indent="-304800" lvl="8" marL="41148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•"/>
              <a:defRPr sz="1200"/>
            </a:lvl9pPr>
          </a:lstStyle>
          <a:p/>
        </p:txBody>
      </p:sp>
      <p:sp>
        <p:nvSpPr>
          <p:cNvPr id="218" name="Google Shape;218;p42"/>
          <p:cNvSpPr txBox="1"/>
          <p:nvPr>
            <p:ph idx="8" type="body"/>
          </p:nvPr>
        </p:nvSpPr>
        <p:spPr>
          <a:xfrm>
            <a:off x="6673110" y="3068175"/>
            <a:ext cx="1739700" cy="6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04800" lvl="0" marL="4572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•"/>
              <a:defRPr sz="1200"/>
            </a:lvl1pPr>
            <a:lvl2pPr indent="-304800" lvl="1" marL="9144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–"/>
              <a:defRPr sz="1200"/>
            </a:lvl2pPr>
            <a:lvl3pPr indent="-304800" lvl="2" marL="13716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•"/>
              <a:defRPr sz="1200"/>
            </a:lvl3pPr>
            <a:lvl4pPr indent="-304800" lvl="3" marL="18288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–"/>
              <a:defRPr sz="1200"/>
            </a:lvl4pPr>
            <a:lvl5pPr indent="-304800" lvl="4" marL="22860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»"/>
              <a:defRPr sz="1200"/>
            </a:lvl5pPr>
            <a:lvl6pPr indent="-304800" lvl="5" marL="27432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•"/>
              <a:defRPr sz="1200"/>
            </a:lvl6pPr>
            <a:lvl7pPr indent="-304800" lvl="6" marL="32004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•"/>
              <a:defRPr sz="1200"/>
            </a:lvl7pPr>
            <a:lvl8pPr indent="-304800" lvl="7" marL="36576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•"/>
              <a:defRPr sz="1200"/>
            </a:lvl8pPr>
            <a:lvl9pPr indent="-304800" lvl="8" marL="41148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•"/>
              <a:defRPr sz="1200"/>
            </a:lvl9pPr>
          </a:lstStyle>
          <a:p/>
        </p:txBody>
      </p:sp>
      <p:sp>
        <p:nvSpPr>
          <p:cNvPr id="219" name="Google Shape;219;p42"/>
          <p:cNvSpPr txBox="1"/>
          <p:nvPr>
            <p:ph idx="9" type="body"/>
          </p:nvPr>
        </p:nvSpPr>
        <p:spPr>
          <a:xfrm>
            <a:off x="2194663" y="4274375"/>
            <a:ext cx="4754700" cy="38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304800" lvl="0" marL="4572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•"/>
              <a:defRPr sz="1200"/>
            </a:lvl1pPr>
            <a:lvl2pPr indent="-304800" lvl="1" marL="9144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–"/>
              <a:defRPr sz="1200"/>
            </a:lvl2pPr>
            <a:lvl3pPr indent="-304800" lvl="2" marL="13716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•"/>
              <a:defRPr/>
            </a:lvl3pPr>
            <a:lvl4pPr indent="-304800" lvl="3" marL="18288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–"/>
              <a:defRPr sz="1200"/>
            </a:lvl4pPr>
            <a:lvl5pPr indent="-304800" lvl="4" marL="22860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»"/>
              <a:defRPr sz="1200"/>
            </a:lvl5pPr>
            <a:lvl6pPr indent="-304800" lvl="5" marL="27432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•"/>
              <a:defRPr sz="1200"/>
            </a:lvl6pPr>
            <a:lvl7pPr indent="-304800" lvl="6" marL="32004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•"/>
              <a:defRPr sz="1200"/>
            </a:lvl7pPr>
            <a:lvl8pPr indent="-304800" lvl="7" marL="36576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•"/>
              <a:defRPr sz="1200"/>
            </a:lvl8pPr>
            <a:lvl9pPr indent="-304800" lvl="8" marL="411480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•"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2">
  <p:cSld name="CUSTOM_11"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43"/>
          <p:cNvSpPr/>
          <p:nvPr>
            <p:ph idx="2" type="pic"/>
          </p:nvPr>
        </p:nvSpPr>
        <p:spPr>
          <a:xfrm>
            <a:off x="958900" y="2425625"/>
            <a:ext cx="2700300" cy="2196000"/>
          </a:xfrm>
          <a:prstGeom prst="rect">
            <a:avLst/>
          </a:prstGeom>
          <a:noFill/>
          <a:ln>
            <a:noFill/>
          </a:ln>
        </p:spPr>
      </p:sp>
      <p:sp>
        <p:nvSpPr>
          <p:cNvPr id="222" name="Google Shape;222;p43"/>
          <p:cNvSpPr/>
          <p:nvPr>
            <p:ph idx="3" type="pic"/>
          </p:nvPr>
        </p:nvSpPr>
        <p:spPr>
          <a:xfrm>
            <a:off x="4357063" y="3088563"/>
            <a:ext cx="3934800" cy="1533000"/>
          </a:xfrm>
          <a:prstGeom prst="rect">
            <a:avLst/>
          </a:prstGeom>
          <a:noFill/>
          <a:ln>
            <a:noFill/>
          </a:ln>
        </p:spPr>
      </p:sp>
      <p:sp>
        <p:nvSpPr>
          <p:cNvPr id="223" name="Google Shape;223;p43"/>
          <p:cNvSpPr txBox="1"/>
          <p:nvPr>
            <p:ph type="title"/>
          </p:nvPr>
        </p:nvSpPr>
        <p:spPr>
          <a:xfrm>
            <a:off x="983025" y="847525"/>
            <a:ext cx="3158100" cy="13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1pPr>
            <a:lvl2pPr lvl="1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224" name="Google Shape;224;p43"/>
          <p:cNvSpPr/>
          <p:nvPr/>
        </p:nvSpPr>
        <p:spPr>
          <a:xfrm>
            <a:off x="4357060" y="976551"/>
            <a:ext cx="3934605" cy="1852841"/>
          </a:xfrm>
          <a:custGeom>
            <a:rect b="b" l="l" r="r" t="t"/>
            <a:pathLst>
              <a:path extrusionOk="0" h="3705682" w="7869210">
                <a:moveTo>
                  <a:pt x="0" y="0"/>
                </a:moveTo>
                <a:lnTo>
                  <a:pt x="7869209" y="0"/>
                </a:lnTo>
                <a:lnTo>
                  <a:pt x="7869209" y="3705682"/>
                </a:lnTo>
                <a:lnTo>
                  <a:pt x="0" y="37056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5" name="Google Shape;225;p43"/>
          <p:cNvSpPr/>
          <p:nvPr/>
        </p:nvSpPr>
        <p:spPr>
          <a:xfrm>
            <a:off x="5417863" y="799783"/>
            <a:ext cx="1812998" cy="353535"/>
          </a:xfrm>
          <a:custGeom>
            <a:rect b="b" l="l" r="r" t="t"/>
            <a:pathLst>
              <a:path extrusionOk="0" h="707069" w="3625996">
                <a:moveTo>
                  <a:pt x="0" y="0"/>
                </a:moveTo>
                <a:lnTo>
                  <a:pt x="3625997" y="0"/>
                </a:lnTo>
                <a:lnTo>
                  <a:pt x="3625997" y="707069"/>
                </a:lnTo>
                <a:lnTo>
                  <a:pt x="0" y="70706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6" name="Google Shape;226;p43"/>
          <p:cNvSpPr/>
          <p:nvPr/>
        </p:nvSpPr>
        <p:spPr>
          <a:xfrm rot="-1008521">
            <a:off x="687717" y="2181381"/>
            <a:ext cx="1382030" cy="588216"/>
          </a:xfrm>
          <a:custGeom>
            <a:rect b="b" l="l" r="r" t="t"/>
            <a:pathLst>
              <a:path extrusionOk="0" h="1171392" w="2756216">
                <a:moveTo>
                  <a:pt x="0" y="0"/>
                </a:moveTo>
                <a:lnTo>
                  <a:pt x="2756215" y="0"/>
                </a:lnTo>
                <a:lnTo>
                  <a:pt x="2756215" y="1171391"/>
                </a:lnTo>
                <a:lnTo>
                  <a:pt x="0" y="117139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27" name="Google Shape;227;p43"/>
          <p:cNvSpPr txBox="1"/>
          <p:nvPr/>
        </p:nvSpPr>
        <p:spPr>
          <a:xfrm>
            <a:off x="4766586" y="1428309"/>
            <a:ext cx="431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798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ca" sz="2800" u="none" cap="none" strike="noStrike">
                <a:solidFill>
                  <a:srgbClr val="000000"/>
                </a:solidFill>
                <a:latin typeface="Sedgwick Ave"/>
                <a:ea typeface="Sedgwick Ave"/>
                <a:cs typeface="Sedgwick Ave"/>
                <a:sym typeface="Sedgwick Ave"/>
              </a:rPr>
              <a:t>01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8" name="Google Shape;228;p43"/>
          <p:cNvSpPr txBox="1"/>
          <p:nvPr/>
        </p:nvSpPr>
        <p:spPr>
          <a:xfrm>
            <a:off x="4712063" y="2080634"/>
            <a:ext cx="5400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1798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ca" sz="2800" u="none" cap="none" strike="noStrike">
                <a:solidFill>
                  <a:srgbClr val="000000"/>
                </a:solidFill>
                <a:latin typeface="Sedgwick Ave"/>
                <a:ea typeface="Sedgwick Ave"/>
                <a:cs typeface="Sedgwick Ave"/>
                <a:sym typeface="Sedgwick Ave"/>
              </a:rPr>
              <a:t>02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9" name="Google Shape;229;p43"/>
          <p:cNvSpPr txBox="1"/>
          <p:nvPr>
            <p:ph idx="1" type="body"/>
          </p:nvPr>
        </p:nvSpPr>
        <p:spPr>
          <a:xfrm>
            <a:off x="5357825" y="1385413"/>
            <a:ext cx="2934000" cy="52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304800" lvl="0" marL="457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•"/>
              <a:defRPr sz="1200"/>
            </a:lvl1pPr>
            <a:lvl2pPr indent="-3048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–"/>
              <a:defRPr sz="1200"/>
            </a:lvl2pPr>
            <a:lvl3pPr indent="-3048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•"/>
              <a:defRPr sz="1200"/>
            </a:lvl3pPr>
            <a:lvl4pPr indent="-3048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–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»"/>
              <a:defRPr sz="1200"/>
            </a:lvl5pPr>
            <a:lvl6pPr indent="-30480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•"/>
              <a:defRPr sz="1200"/>
            </a:lvl6pPr>
            <a:lvl7pPr indent="-30480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•"/>
              <a:defRPr sz="1200"/>
            </a:lvl7pPr>
            <a:lvl8pPr indent="-30480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•"/>
              <a:defRPr sz="1200"/>
            </a:lvl8pPr>
            <a:lvl9pPr indent="-304800" lvl="8" marL="411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•"/>
              <a:defRPr sz="1200"/>
            </a:lvl9pPr>
          </a:lstStyle>
          <a:p/>
        </p:txBody>
      </p:sp>
      <p:sp>
        <p:nvSpPr>
          <p:cNvPr id="230" name="Google Shape;230;p43"/>
          <p:cNvSpPr txBox="1"/>
          <p:nvPr>
            <p:ph idx="4" type="body"/>
          </p:nvPr>
        </p:nvSpPr>
        <p:spPr>
          <a:xfrm>
            <a:off x="5357825" y="2037738"/>
            <a:ext cx="2934000" cy="52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304800" lvl="0" marL="457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•"/>
              <a:defRPr sz="1200"/>
            </a:lvl1pPr>
            <a:lvl2pPr indent="-3048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–"/>
              <a:defRPr sz="1200"/>
            </a:lvl2pPr>
            <a:lvl3pPr indent="-3048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•"/>
              <a:defRPr sz="1200"/>
            </a:lvl3pPr>
            <a:lvl4pPr indent="-3048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–"/>
              <a:defRPr sz="1200"/>
            </a:lvl4pPr>
            <a:lvl5pPr indent="-3048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»"/>
              <a:defRPr sz="1200"/>
            </a:lvl5pPr>
            <a:lvl6pPr indent="-30480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•"/>
              <a:defRPr sz="1200"/>
            </a:lvl6pPr>
            <a:lvl7pPr indent="-30480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•"/>
              <a:defRPr sz="1200"/>
            </a:lvl7pPr>
            <a:lvl8pPr indent="-30480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•"/>
              <a:defRPr sz="1200"/>
            </a:lvl8pPr>
            <a:lvl9pPr indent="-304800" lvl="8" marL="411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200"/>
              <a:buChar char="•"/>
              <a:defRPr sz="1200"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ustom Layout 13">
  <p:cSld name="CUSTOM_12"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44"/>
          <p:cNvSpPr txBox="1"/>
          <p:nvPr>
            <p:ph idx="1" type="body"/>
          </p:nvPr>
        </p:nvSpPr>
        <p:spPr>
          <a:xfrm>
            <a:off x="1008744" y="1419025"/>
            <a:ext cx="6153300" cy="522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92100" lvl="0" marL="457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000"/>
              <a:buChar char="•"/>
              <a:defRPr sz="1000"/>
            </a:lvl1pPr>
            <a:lvl2pPr indent="-29210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000"/>
              <a:buChar char="–"/>
              <a:defRPr sz="1000"/>
            </a:lvl2pPr>
            <a:lvl3pPr indent="-29210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000"/>
              <a:buChar char="•"/>
              <a:defRPr sz="1000"/>
            </a:lvl3pPr>
            <a:lvl4pPr indent="-29210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000"/>
              <a:buChar char="–"/>
              <a:defRPr/>
            </a:lvl4pPr>
            <a:lvl5pPr indent="-29210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000"/>
              <a:buChar char="»"/>
              <a:defRPr/>
            </a:lvl5pPr>
            <a:lvl6pPr indent="-29210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000"/>
              <a:buChar char="•"/>
              <a:defRPr/>
            </a:lvl6pPr>
            <a:lvl7pPr indent="-29210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000"/>
              <a:buChar char="•"/>
              <a:defRPr/>
            </a:lvl7pPr>
            <a:lvl8pPr indent="-29210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000"/>
              <a:buChar char="•"/>
              <a:defRPr/>
            </a:lvl8pPr>
            <a:lvl9pPr indent="-292100" lvl="8" marL="411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000"/>
              <a:buChar char="•"/>
              <a:defRPr/>
            </a:lvl9pPr>
          </a:lstStyle>
          <a:p/>
        </p:txBody>
      </p:sp>
      <p:sp>
        <p:nvSpPr>
          <p:cNvPr id="233" name="Google Shape;233;p44"/>
          <p:cNvSpPr txBox="1"/>
          <p:nvPr>
            <p:ph type="title"/>
          </p:nvPr>
        </p:nvSpPr>
        <p:spPr>
          <a:xfrm>
            <a:off x="983025" y="847525"/>
            <a:ext cx="71781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234" name="Google Shape;234;p44"/>
          <p:cNvSpPr/>
          <p:nvPr/>
        </p:nvSpPr>
        <p:spPr>
          <a:xfrm>
            <a:off x="763825" y="2728704"/>
            <a:ext cx="617556" cy="273412"/>
          </a:xfrm>
          <a:custGeom>
            <a:rect b="b" l="l" r="r" t="t"/>
            <a:pathLst>
              <a:path extrusionOk="0" h="546824" w="1235111">
                <a:moveTo>
                  <a:pt x="0" y="0"/>
                </a:moveTo>
                <a:lnTo>
                  <a:pt x="1235110" y="0"/>
                </a:lnTo>
                <a:lnTo>
                  <a:pt x="1235110" y="546823"/>
                </a:lnTo>
                <a:lnTo>
                  <a:pt x="0" y="5468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-117400" t="0"/>
            </a:stretch>
          </a:blipFill>
          <a:ln>
            <a:noFill/>
          </a:ln>
        </p:spPr>
      </p:sp>
      <p:sp>
        <p:nvSpPr>
          <p:cNvPr id="235" name="Google Shape;235;p44"/>
          <p:cNvSpPr/>
          <p:nvPr/>
        </p:nvSpPr>
        <p:spPr>
          <a:xfrm>
            <a:off x="951203" y="2728704"/>
            <a:ext cx="617556" cy="273412"/>
          </a:xfrm>
          <a:custGeom>
            <a:rect b="b" l="l" r="r" t="t"/>
            <a:pathLst>
              <a:path extrusionOk="0" h="546824" w="1235111">
                <a:moveTo>
                  <a:pt x="0" y="0"/>
                </a:moveTo>
                <a:lnTo>
                  <a:pt x="1235110" y="0"/>
                </a:lnTo>
                <a:lnTo>
                  <a:pt x="1235110" y="546823"/>
                </a:lnTo>
                <a:lnTo>
                  <a:pt x="0" y="5468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-117400" r="0" t="0"/>
            </a:stretch>
          </a:blipFill>
          <a:ln>
            <a:noFill/>
          </a:ln>
        </p:spPr>
      </p:sp>
      <p:sp>
        <p:nvSpPr>
          <p:cNvPr id="236" name="Google Shape;236;p44"/>
          <p:cNvSpPr/>
          <p:nvPr/>
        </p:nvSpPr>
        <p:spPr>
          <a:xfrm>
            <a:off x="2268252" y="3660204"/>
            <a:ext cx="1473683" cy="968946"/>
          </a:xfrm>
          <a:custGeom>
            <a:rect b="b" l="l" r="r" t="t"/>
            <a:pathLst>
              <a:path extrusionOk="0" h="1937893" w="2947366">
                <a:moveTo>
                  <a:pt x="0" y="0"/>
                </a:moveTo>
                <a:lnTo>
                  <a:pt x="2947366" y="0"/>
                </a:lnTo>
                <a:lnTo>
                  <a:pt x="2947366" y="1937893"/>
                </a:lnTo>
                <a:lnTo>
                  <a:pt x="0" y="19378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7" name="Google Shape;237;p44"/>
          <p:cNvSpPr/>
          <p:nvPr/>
        </p:nvSpPr>
        <p:spPr>
          <a:xfrm>
            <a:off x="3835159" y="3660204"/>
            <a:ext cx="1473683" cy="968946"/>
          </a:xfrm>
          <a:custGeom>
            <a:rect b="b" l="l" r="r" t="t"/>
            <a:pathLst>
              <a:path extrusionOk="0" h="1937893" w="2947366">
                <a:moveTo>
                  <a:pt x="0" y="0"/>
                </a:moveTo>
                <a:lnTo>
                  <a:pt x="2947366" y="0"/>
                </a:lnTo>
                <a:lnTo>
                  <a:pt x="2947366" y="1937893"/>
                </a:lnTo>
                <a:lnTo>
                  <a:pt x="0" y="19378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8" name="Google Shape;238;p44"/>
          <p:cNvSpPr/>
          <p:nvPr/>
        </p:nvSpPr>
        <p:spPr>
          <a:xfrm>
            <a:off x="5402066" y="3660204"/>
            <a:ext cx="1473683" cy="968946"/>
          </a:xfrm>
          <a:custGeom>
            <a:rect b="b" l="l" r="r" t="t"/>
            <a:pathLst>
              <a:path extrusionOk="0" h="1937893" w="2947366">
                <a:moveTo>
                  <a:pt x="0" y="0"/>
                </a:moveTo>
                <a:lnTo>
                  <a:pt x="2947366" y="0"/>
                </a:lnTo>
                <a:lnTo>
                  <a:pt x="2947366" y="1937893"/>
                </a:lnTo>
                <a:lnTo>
                  <a:pt x="0" y="19378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39" name="Google Shape;239;p44"/>
          <p:cNvSpPr/>
          <p:nvPr/>
        </p:nvSpPr>
        <p:spPr>
          <a:xfrm>
            <a:off x="701344" y="3660204"/>
            <a:ext cx="1473683" cy="968946"/>
          </a:xfrm>
          <a:custGeom>
            <a:rect b="b" l="l" r="r" t="t"/>
            <a:pathLst>
              <a:path extrusionOk="0" h="1937893" w="2947366">
                <a:moveTo>
                  <a:pt x="0" y="0"/>
                </a:moveTo>
                <a:lnTo>
                  <a:pt x="2947366" y="0"/>
                </a:lnTo>
                <a:lnTo>
                  <a:pt x="2947366" y="1937893"/>
                </a:lnTo>
                <a:lnTo>
                  <a:pt x="0" y="19378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0" name="Google Shape;240;p44"/>
          <p:cNvSpPr/>
          <p:nvPr/>
        </p:nvSpPr>
        <p:spPr>
          <a:xfrm>
            <a:off x="6968973" y="3660204"/>
            <a:ext cx="1473683" cy="968946"/>
          </a:xfrm>
          <a:custGeom>
            <a:rect b="b" l="l" r="r" t="t"/>
            <a:pathLst>
              <a:path extrusionOk="0" h="1937893" w="2947366">
                <a:moveTo>
                  <a:pt x="0" y="0"/>
                </a:moveTo>
                <a:lnTo>
                  <a:pt x="2947366" y="0"/>
                </a:lnTo>
                <a:lnTo>
                  <a:pt x="2947366" y="1937893"/>
                </a:lnTo>
                <a:lnTo>
                  <a:pt x="0" y="193789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1" name="Google Shape;241;p44"/>
          <p:cNvSpPr/>
          <p:nvPr/>
        </p:nvSpPr>
        <p:spPr>
          <a:xfrm flipH="1" rot="9183128">
            <a:off x="1902162" y="3471534"/>
            <a:ext cx="545918" cy="370565"/>
          </a:xfrm>
          <a:custGeom>
            <a:rect b="b" l="l" r="r" t="t"/>
            <a:pathLst>
              <a:path extrusionOk="0" h="741455" w="1087467">
                <a:moveTo>
                  <a:pt x="1087467" y="0"/>
                </a:moveTo>
                <a:lnTo>
                  <a:pt x="0" y="0"/>
                </a:lnTo>
                <a:lnTo>
                  <a:pt x="0" y="741454"/>
                </a:lnTo>
                <a:lnTo>
                  <a:pt x="1087467" y="741454"/>
                </a:lnTo>
                <a:lnTo>
                  <a:pt x="1087467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2" name="Google Shape;242;p44"/>
          <p:cNvSpPr/>
          <p:nvPr/>
        </p:nvSpPr>
        <p:spPr>
          <a:xfrm flipH="1" rot="9183128">
            <a:off x="3469069" y="3471534"/>
            <a:ext cx="545918" cy="370565"/>
          </a:xfrm>
          <a:custGeom>
            <a:rect b="b" l="l" r="r" t="t"/>
            <a:pathLst>
              <a:path extrusionOk="0" h="741455" w="1087467">
                <a:moveTo>
                  <a:pt x="1087467" y="0"/>
                </a:moveTo>
                <a:lnTo>
                  <a:pt x="0" y="0"/>
                </a:lnTo>
                <a:lnTo>
                  <a:pt x="0" y="741454"/>
                </a:lnTo>
                <a:lnTo>
                  <a:pt x="1087467" y="741454"/>
                </a:lnTo>
                <a:lnTo>
                  <a:pt x="1087467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3" name="Google Shape;243;p44"/>
          <p:cNvSpPr/>
          <p:nvPr/>
        </p:nvSpPr>
        <p:spPr>
          <a:xfrm flipH="1" rot="9183128">
            <a:off x="5035977" y="3471534"/>
            <a:ext cx="545918" cy="370565"/>
          </a:xfrm>
          <a:custGeom>
            <a:rect b="b" l="l" r="r" t="t"/>
            <a:pathLst>
              <a:path extrusionOk="0" h="741455" w="1087467">
                <a:moveTo>
                  <a:pt x="1087467" y="0"/>
                </a:moveTo>
                <a:lnTo>
                  <a:pt x="0" y="0"/>
                </a:lnTo>
                <a:lnTo>
                  <a:pt x="0" y="741454"/>
                </a:lnTo>
                <a:lnTo>
                  <a:pt x="1087467" y="741454"/>
                </a:lnTo>
                <a:lnTo>
                  <a:pt x="1087467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4" name="Google Shape;244;p44"/>
          <p:cNvSpPr/>
          <p:nvPr/>
        </p:nvSpPr>
        <p:spPr>
          <a:xfrm flipH="1" rot="9183128">
            <a:off x="6602884" y="3471534"/>
            <a:ext cx="545918" cy="370565"/>
          </a:xfrm>
          <a:custGeom>
            <a:rect b="b" l="l" r="r" t="t"/>
            <a:pathLst>
              <a:path extrusionOk="0" h="741455" w="1087467">
                <a:moveTo>
                  <a:pt x="1087467" y="0"/>
                </a:moveTo>
                <a:lnTo>
                  <a:pt x="0" y="0"/>
                </a:lnTo>
                <a:lnTo>
                  <a:pt x="0" y="741454"/>
                </a:lnTo>
                <a:lnTo>
                  <a:pt x="1087467" y="741454"/>
                </a:lnTo>
                <a:lnTo>
                  <a:pt x="1087467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5" name="Google Shape;245;p44"/>
          <p:cNvSpPr/>
          <p:nvPr/>
        </p:nvSpPr>
        <p:spPr>
          <a:xfrm>
            <a:off x="7705815" y="-101319"/>
            <a:ext cx="920094" cy="2115159"/>
          </a:xfrm>
          <a:custGeom>
            <a:rect b="b" l="l" r="r" t="t"/>
            <a:pathLst>
              <a:path extrusionOk="0" h="4230317" w="1840188">
                <a:moveTo>
                  <a:pt x="0" y="0"/>
                </a:moveTo>
                <a:lnTo>
                  <a:pt x="1840188" y="0"/>
                </a:lnTo>
                <a:lnTo>
                  <a:pt x="1840188" y="4230317"/>
                </a:lnTo>
                <a:lnTo>
                  <a:pt x="0" y="42303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46" name="Google Shape;246;p44"/>
          <p:cNvSpPr txBox="1"/>
          <p:nvPr>
            <p:ph idx="2" type="body"/>
          </p:nvPr>
        </p:nvSpPr>
        <p:spPr>
          <a:xfrm>
            <a:off x="978138" y="3331838"/>
            <a:ext cx="920100" cy="1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00"/>
              <a:buChar char="•"/>
              <a:defRPr sz="900"/>
            </a:lvl1pPr>
            <a:lvl2pPr indent="-28575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00"/>
              <a:buChar char="–"/>
              <a:defRPr sz="900"/>
            </a:lvl2pPr>
            <a:lvl3pPr indent="-28575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00"/>
              <a:buChar char="•"/>
              <a:defRPr sz="900"/>
            </a:lvl3pPr>
            <a:lvl4pPr indent="-28575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00"/>
              <a:buChar char="–"/>
              <a:defRPr sz="900"/>
            </a:lvl4pPr>
            <a:lvl5pPr indent="-28575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00"/>
              <a:buChar char="»"/>
              <a:defRPr sz="900"/>
            </a:lvl5pPr>
            <a:lvl6pPr indent="-28575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00"/>
              <a:buChar char="•"/>
              <a:defRPr sz="900"/>
            </a:lvl6pPr>
            <a:lvl7pPr indent="-28575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00"/>
              <a:buChar char="•"/>
              <a:defRPr sz="900"/>
            </a:lvl7pPr>
            <a:lvl8pPr indent="-28575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00"/>
              <a:buChar char="•"/>
              <a:defRPr sz="900"/>
            </a:lvl8pPr>
            <a:lvl9pPr indent="-285750" lvl="8" marL="411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00"/>
              <a:buChar char="•"/>
              <a:defRPr sz="900"/>
            </a:lvl9pPr>
          </a:lstStyle>
          <a:p/>
        </p:txBody>
      </p:sp>
      <p:sp>
        <p:nvSpPr>
          <p:cNvPr id="247" name="Google Shape;247;p44"/>
          <p:cNvSpPr txBox="1"/>
          <p:nvPr>
            <p:ph idx="3" type="body"/>
          </p:nvPr>
        </p:nvSpPr>
        <p:spPr>
          <a:xfrm>
            <a:off x="2558675" y="3331838"/>
            <a:ext cx="920100" cy="1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00"/>
              <a:buChar char="•"/>
              <a:defRPr sz="900"/>
            </a:lvl1pPr>
            <a:lvl2pPr indent="-28575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00"/>
              <a:buChar char="–"/>
              <a:defRPr sz="900"/>
            </a:lvl2pPr>
            <a:lvl3pPr indent="-28575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00"/>
              <a:buChar char="•"/>
              <a:defRPr sz="900"/>
            </a:lvl3pPr>
            <a:lvl4pPr indent="-28575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00"/>
              <a:buChar char="–"/>
              <a:defRPr sz="900"/>
            </a:lvl4pPr>
            <a:lvl5pPr indent="-28575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00"/>
              <a:buChar char="»"/>
              <a:defRPr sz="900"/>
            </a:lvl5pPr>
            <a:lvl6pPr indent="-28575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00"/>
              <a:buChar char="•"/>
              <a:defRPr sz="900"/>
            </a:lvl6pPr>
            <a:lvl7pPr indent="-28575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00"/>
              <a:buChar char="•"/>
              <a:defRPr sz="900"/>
            </a:lvl7pPr>
            <a:lvl8pPr indent="-28575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00"/>
              <a:buChar char="•"/>
              <a:defRPr sz="900"/>
            </a:lvl8pPr>
            <a:lvl9pPr indent="-285750" lvl="8" marL="411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00"/>
              <a:buChar char="•"/>
              <a:defRPr sz="900"/>
            </a:lvl9pPr>
          </a:lstStyle>
          <a:p/>
        </p:txBody>
      </p:sp>
      <p:sp>
        <p:nvSpPr>
          <p:cNvPr id="248" name="Google Shape;248;p44"/>
          <p:cNvSpPr txBox="1"/>
          <p:nvPr>
            <p:ph idx="4" type="body"/>
          </p:nvPr>
        </p:nvSpPr>
        <p:spPr>
          <a:xfrm>
            <a:off x="4065219" y="3331838"/>
            <a:ext cx="920100" cy="1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00"/>
              <a:buChar char="•"/>
              <a:defRPr sz="900"/>
            </a:lvl1pPr>
            <a:lvl2pPr indent="-28575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00"/>
              <a:buChar char="–"/>
              <a:defRPr sz="900"/>
            </a:lvl2pPr>
            <a:lvl3pPr indent="-28575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00"/>
              <a:buChar char="•"/>
              <a:defRPr sz="900"/>
            </a:lvl3pPr>
            <a:lvl4pPr indent="-28575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00"/>
              <a:buChar char="–"/>
              <a:defRPr sz="900"/>
            </a:lvl4pPr>
            <a:lvl5pPr indent="-28575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00"/>
              <a:buChar char="»"/>
              <a:defRPr sz="900"/>
            </a:lvl5pPr>
            <a:lvl6pPr indent="-28575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00"/>
              <a:buChar char="•"/>
              <a:defRPr sz="900"/>
            </a:lvl6pPr>
            <a:lvl7pPr indent="-28575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00"/>
              <a:buChar char="•"/>
              <a:defRPr sz="900"/>
            </a:lvl7pPr>
            <a:lvl8pPr indent="-28575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00"/>
              <a:buChar char="•"/>
              <a:defRPr sz="900"/>
            </a:lvl8pPr>
            <a:lvl9pPr indent="-285750" lvl="8" marL="411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00"/>
              <a:buChar char="•"/>
              <a:defRPr sz="900"/>
            </a:lvl9pPr>
          </a:lstStyle>
          <a:p/>
        </p:txBody>
      </p:sp>
      <p:sp>
        <p:nvSpPr>
          <p:cNvPr id="249" name="Google Shape;249;p44"/>
          <p:cNvSpPr txBox="1"/>
          <p:nvPr>
            <p:ph idx="5" type="body"/>
          </p:nvPr>
        </p:nvSpPr>
        <p:spPr>
          <a:xfrm>
            <a:off x="5678850" y="3331838"/>
            <a:ext cx="920100" cy="1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00"/>
              <a:buChar char="•"/>
              <a:defRPr sz="900"/>
            </a:lvl1pPr>
            <a:lvl2pPr indent="-28575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00"/>
              <a:buChar char="–"/>
              <a:defRPr sz="900"/>
            </a:lvl2pPr>
            <a:lvl3pPr indent="-28575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00"/>
              <a:buChar char="•"/>
              <a:defRPr sz="900"/>
            </a:lvl3pPr>
            <a:lvl4pPr indent="-28575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00"/>
              <a:buChar char="–"/>
              <a:defRPr sz="900"/>
            </a:lvl4pPr>
            <a:lvl5pPr indent="-28575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00"/>
              <a:buChar char="»"/>
              <a:defRPr sz="900"/>
            </a:lvl5pPr>
            <a:lvl6pPr indent="-28575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00"/>
              <a:buChar char="•"/>
              <a:defRPr sz="900"/>
            </a:lvl6pPr>
            <a:lvl7pPr indent="-28575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00"/>
              <a:buChar char="•"/>
              <a:defRPr sz="900"/>
            </a:lvl7pPr>
            <a:lvl8pPr indent="-28575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00"/>
              <a:buChar char="•"/>
              <a:defRPr sz="900"/>
            </a:lvl8pPr>
            <a:lvl9pPr indent="-285750" lvl="8" marL="411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00"/>
              <a:buChar char="•"/>
              <a:defRPr sz="900"/>
            </a:lvl9pPr>
          </a:lstStyle>
          <a:p/>
        </p:txBody>
      </p:sp>
      <p:sp>
        <p:nvSpPr>
          <p:cNvPr id="250" name="Google Shape;250;p44"/>
          <p:cNvSpPr txBox="1"/>
          <p:nvPr>
            <p:ph idx="6" type="body"/>
          </p:nvPr>
        </p:nvSpPr>
        <p:spPr>
          <a:xfrm>
            <a:off x="7245763" y="3331838"/>
            <a:ext cx="920100" cy="1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85750" lvl="0" marL="457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00"/>
              <a:buChar char="•"/>
              <a:defRPr sz="900"/>
            </a:lvl1pPr>
            <a:lvl2pPr indent="-285750" lvl="1" marL="914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00"/>
              <a:buChar char="–"/>
              <a:defRPr sz="900"/>
            </a:lvl2pPr>
            <a:lvl3pPr indent="-285750" lvl="2" marL="1371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00"/>
              <a:buChar char="•"/>
              <a:defRPr sz="900"/>
            </a:lvl3pPr>
            <a:lvl4pPr indent="-285750" lvl="3" marL="1828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00"/>
              <a:buChar char="–"/>
              <a:defRPr sz="900"/>
            </a:lvl4pPr>
            <a:lvl5pPr indent="-285750" lvl="4" marL="22860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00"/>
              <a:buChar char="»"/>
              <a:defRPr sz="900"/>
            </a:lvl5pPr>
            <a:lvl6pPr indent="-285750" lvl="5" marL="27432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00"/>
              <a:buChar char="•"/>
              <a:defRPr sz="900"/>
            </a:lvl6pPr>
            <a:lvl7pPr indent="-285750" lvl="6" marL="32004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00"/>
              <a:buChar char="•"/>
              <a:defRPr sz="900"/>
            </a:lvl7pPr>
            <a:lvl8pPr indent="-285750" lvl="7" marL="36576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00"/>
              <a:buChar char="•"/>
              <a:defRPr sz="900"/>
            </a:lvl8pPr>
            <a:lvl9pPr indent="-285750" lvl="8" marL="411480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900"/>
              <a:buChar char="•"/>
              <a:defRPr sz="900"/>
            </a:lvl9pPr>
          </a:lstStyle>
          <a:p/>
        </p:txBody>
      </p:sp>
      <p:sp>
        <p:nvSpPr>
          <p:cNvPr id="251" name="Google Shape;251;p44"/>
          <p:cNvSpPr txBox="1"/>
          <p:nvPr>
            <p:ph idx="7" type="subTitle"/>
          </p:nvPr>
        </p:nvSpPr>
        <p:spPr>
          <a:xfrm rot="5400000">
            <a:off x="7344200" y="571585"/>
            <a:ext cx="1563300" cy="7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100"/>
              <a:buFont typeface="Sedgwick Ave"/>
              <a:buNone/>
              <a:defRPr sz="2100">
                <a:latin typeface="Sedgwick Ave"/>
                <a:ea typeface="Sedgwick Ave"/>
                <a:cs typeface="Sedgwick Ave"/>
                <a:sym typeface="Sedgwick Ave"/>
              </a:defRPr>
            </a:lvl1pPr>
            <a:lvl2pPr lvl="1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None/>
              <a:defRPr/>
            </a:lvl2pPr>
            <a:lvl3pPr lvl="2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200"/>
              <a:buNone/>
              <a:defRPr/>
            </a:lvl3pPr>
            <a:lvl4pPr lvl="3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4pPr>
            <a:lvl5pPr lvl="4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5pPr>
            <a:lvl6pPr lvl="5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6pPr>
            <a:lvl7pPr lvl="6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7pPr>
            <a:lvl8pPr lvl="7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8pPr>
            <a:lvl9pPr lvl="8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000"/>
              <a:buNone/>
              <a:defRPr/>
            </a:lvl9pPr>
          </a:lstStyle>
          <a:p/>
        </p:txBody>
      </p:sp>
      <p:sp>
        <p:nvSpPr>
          <p:cNvPr id="252" name="Google Shape;252;p44"/>
          <p:cNvSpPr txBox="1"/>
          <p:nvPr>
            <p:ph idx="8" type="body"/>
          </p:nvPr>
        </p:nvSpPr>
        <p:spPr>
          <a:xfrm>
            <a:off x="836025" y="2774656"/>
            <a:ext cx="670800" cy="1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 algn="l">
              <a:lnSpc>
                <a:spcPct val="40000"/>
              </a:lnSpc>
              <a:spcBef>
                <a:spcPts val="300"/>
              </a:spcBef>
              <a:spcAft>
                <a:spcPts val="0"/>
              </a:spcAft>
              <a:buSzPts val="800"/>
              <a:buChar char="•"/>
              <a:defRPr sz="800"/>
            </a:lvl1pPr>
            <a:lvl2pPr indent="-279400" lvl="1" marL="914400" algn="l">
              <a:lnSpc>
                <a:spcPct val="40000"/>
              </a:lnSpc>
              <a:spcBef>
                <a:spcPts val="300"/>
              </a:spcBef>
              <a:spcAft>
                <a:spcPts val="0"/>
              </a:spcAft>
              <a:buSzPts val="800"/>
              <a:buChar char="–"/>
              <a:defRPr sz="800"/>
            </a:lvl2pPr>
            <a:lvl3pPr indent="-279400" lvl="2" marL="1371600" algn="l">
              <a:lnSpc>
                <a:spcPct val="40000"/>
              </a:lnSpc>
              <a:spcBef>
                <a:spcPts val="300"/>
              </a:spcBef>
              <a:spcAft>
                <a:spcPts val="0"/>
              </a:spcAft>
              <a:buSzPts val="800"/>
              <a:buChar char="•"/>
              <a:defRPr sz="800"/>
            </a:lvl3pPr>
            <a:lvl4pPr indent="-279400" lvl="3" marL="1828800" algn="l">
              <a:lnSpc>
                <a:spcPct val="40000"/>
              </a:lnSpc>
              <a:spcBef>
                <a:spcPts val="300"/>
              </a:spcBef>
              <a:spcAft>
                <a:spcPts val="0"/>
              </a:spcAft>
              <a:buSzPts val="800"/>
              <a:buChar char="–"/>
              <a:defRPr sz="800"/>
            </a:lvl4pPr>
            <a:lvl5pPr indent="-279400" lvl="4" marL="2286000" algn="l">
              <a:lnSpc>
                <a:spcPct val="40000"/>
              </a:lnSpc>
              <a:spcBef>
                <a:spcPts val="300"/>
              </a:spcBef>
              <a:spcAft>
                <a:spcPts val="0"/>
              </a:spcAft>
              <a:buSzPts val="800"/>
              <a:buChar char="»"/>
              <a:defRPr sz="800"/>
            </a:lvl5pPr>
            <a:lvl6pPr indent="-279400" lvl="5" marL="2743200" algn="l">
              <a:lnSpc>
                <a:spcPct val="40000"/>
              </a:lnSpc>
              <a:spcBef>
                <a:spcPts val="300"/>
              </a:spcBef>
              <a:spcAft>
                <a:spcPts val="0"/>
              </a:spcAft>
              <a:buSzPts val="800"/>
              <a:buChar char="•"/>
              <a:defRPr sz="800"/>
            </a:lvl6pPr>
            <a:lvl7pPr indent="-279400" lvl="6" marL="3200400" algn="l">
              <a:lnSpc>
                <a:spcPct val="40000"/>
              </a:lnSpc>
              <a:spcBef>
                <a:spcPts val="300"/>
              </a:spcBef>
              <a:spcAft>
                <a:spcPts val="0"/>
              </a:spcAft>
              <a:buSzPts val="800"/>
              <a:buChar char="•"/>
              <a:defRPr sz="800"/>
            </a:lvl7pPr>
            <a:lvl8pPr indent="-279400" lvl="7" marL="3657600" algn="l">
              <a:lnSpc>
                <a:spcPct val="40000"/>
              </a:lnSpc>
              <a:spcBef>
                <a:spcPts val="300"/>
              </a:spcBef>
              <a:spcAft>
                <a:spcPts val="0"/>
              </a:spcAft>
              <a:buSzPts val="800"/>
              <a:buChar char="•"/>
              <a:defRPr sz="800"/>
            </a:lvl8pPr>
            <a:lvl9pPr indent="-279400" lvl="8" marL="4114800" algn="l">
              <a:lnSpc>
                <a:spcPct val="40000"/>
              </a:lnSpc>
              <a:spcBef>
                <a:spcPts val="300"/>
              </a:spcBef>
              <a:spcAft>
                <a:spcPts val="0"/>
              </a:spcAft>
              <a:buSzPts val="800"/>
              <a:buChar char="•"/>
              <a:defRPr sz="800"/>
            </a:lvl9pPr>
          </a:lstStyle>
          <a:p/>
        </p:txBody>
      </p:sp>
      <p:grpSp>
        <p:nvGrpSpPr>
          <p:cNvPr id="253" name="Google Shape;253;p44"/>
          <p:cNvGrpSpPr/>
          <p:nvPr/>
        </p:nvGrpSpPr>
        <p:grpSpPr>
          <a:xfrm>
            <a:off x="1736885" y="2728704"/>
            <a:ext cx="804933" cy="273412"/>
            <a:chOff x="0" y="0"/>
            <a:chExt cx="2146487" cy="729098"/>
          </a:xfrm>
        </p:grpSpPr>
        <p:sp>
          <p:nvSpPr>
            <p:cNvPr id="254" name="Google Shape;254;p44"/>
            <p:cNvSpPr/>
            <p:nvPr/>
          </p:nvSpPr>
          <p:spPr>
            <a:xfrm>
              <a:off x="0" y="0"/>
              <a:ext cx="1646814" cy="729098"/>
            </a:xfrm>
            <a:custGeom>
              <a:rect b="b" l="l" r="r" t="t"/>
              <a:pathLst>
                <a:path extrusionOk="0" h="729098" w="1646814">
                  <a:moveTo>
                    <a:pt x="0" y="0"/>
                  </a:moveTo>
                  <a:lnTo>
                    <a:pt x="1646814" y="0"/>
                  </a:lnTo>
                  <a:lnTo>
                    <a:pt x="1646814" y="729098"/>
                  </a:lnTo>
                  <a:lnTo>
                    <a:pt x="0" y="72909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 b="0" l="0" r="-117400" t="0"/>
              </a:stretch>
            </a:blipFill>
            <a:ln>
              <a:noFill/>
            </a:ln>
          </p:spPr>
        </p:sp>
        <p:sp>
          <p:nvSpPr>
            <p:cNvPr id="255" name="Google Shape;255;p44"/>
            <p:cNvSpPr/>
            <p:nvPr/>
          </p:nvSpPr>
          <p:spPr>
            <a:xfrm>
              <a:off x="499673" y="0"/>
              <a:ext cx="1646814" cy="729098"/>
            </a:xfrm>
            <a:custGeom>
              <a:rect b="b" l="l" r="r" t="t"/>
              <a:pathLst>
                <a:path extrusionOk="0" h="729098" w="1646814">
                  <a:moveTo>
                    <a:pt x="0" y="0"/>
                  </a:moveTo>
                  <a:lnTo>
                    <a:pt x="1646814" y="0"/>
                  </a:lnTo>
                  <a:lnTo>
                    <a:pt x="1646814" y="729098"/>
                  </a:lnTo>
                  <a:lnTo>
                    <a:pt x="0" y="72909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 b="0" l="-117400" r="0" t="0"/>
              </a:stretch>
            </a:blipFill>
            <a:ln>
              <a:noFill/>
            </a:ln>
          </p:spPr>
        </p:sp>
      </p:grpSp>
      <p:sp>
        <p:nvSpPr>
          <p:cNvPr id="256" name="Google Shape;256;p44"/>
          <p:cNvSpPr/>
          <p:nvPr/>
        </p:nvSpPr>
        <p:spPr>
          <a:xfrm>
            <a:off x="2709944" y="2728704"/>
            <a:ext cx="617555" cy="273412"/>
          </a:xfrm>
          <a:custGeom>
            <a:rect b="b" l="l" r="r" t="t"/>
            <a:pathLst>
              <a:path extrusionOk="0" h="546824" w="1235111">
                <a:moveTo>
                  <a:pt x="0" y="0"/>
                </a:moveTo>
                <a:lnTo>
                  <a:pt x="1235111" y="0"/>
                </a:lnTo>
                <a:lnTo>
                  <a:pt x="1235111" y="546823"/>
                </a:lnTo>
                <a:lnTo>
                  <a:pt x="0" y="5468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0" r="-117400" t="0"/>
            </a:stretch>
          </a:blipFill>
          <a:ln>
            <a:noFill/>
          </a:ln>
        </p:spPr>
      </p:sp>
      <p:sp>
        <p:nvSpPr>
          <p:cNvPr id="257" name="Google Shape;257;p44"/>
          <p:cNvSpPr/>
          <p:nvPr/>
        </p:nvSpPr>
        <p:spPr>
          <a:xfrm>
            <a:off x="2897321" y="2728704"/>
            <a:ext cx="617556" cy="273412"/>
          </a:xfrm>
          <a:custGeom>
            <a:rect b="b" l="l" r="r" t="t"/>
            <a:pathLst>
              <a:path extrusionOk="0" h="546824" w="1235111">
                <a:moveTo>
                  <a:pt x="0" y="0"/>
                </a:moveTo>
                <a:lnTo>
                  <a:pt x="1235111" y="0"/>
                </a:lnTo>
                <a:lnTo>
                  <a:pt x="1235111" y="546823"/>
                </a:lnTo>
                <a:lnTo>
                  <a:pt x="0" y="54682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2">
              <a:alphaModFix/>
            </a:blip>
            <a:stretch>
              <a:fillRect b="0" l="-117400" r="0" t="0"/>
            </a:stretch>
          </a:blipFill>
          <a:ln>
            <a:noFill/>
          </a:ln>
        </p:spPr>
      </p:sp>
      <p:grpSp>
        <p:nvGrpSpPr>
          <p:cNvPr id="258" name="Google Shape;258;p44"/>
          <p:cNvGrpSpPr/>
          <p:nvPr/>
        </p:nvGrpSpPr>
        <p:grpSpPr>
          <a:xfrm>
            <a:off x="7575243" y="2728704"/>
            <a:ext cx="804933" cy="273412"/>
            <a:chOff x="0" y="0"/>
            <a:chExt cx="2146487" cy="729098"/>
          </a:xfrm>
        </p:grpSpPr>
        <p:sp>
          <p:nvSpPr>
            <p:cNvPr id="259" name="Google Shape;259;p44"/>
            <p:cNvSpPr/>
            <p:nvPr/>
          </p:nvSpPr>
          <p:spPr>
            <a:xfrm>
              <a:off x="0" y="0"/>
              <a:ext cx="1646814" cy="729098"/>
            </a:xfrm>
            <a:custGeom>
              <a:rect b="b" l="l" r="r" t="t"/>
              <a:pathLst>
                <a:path extrusionOk="0" h="729098" w="1646814">
                  <a:moveTo>
                    <a:pt x="0" y="0"/>
                  </a:moveTo>
                  <a:lnTo>
                    <a:pt x="1646814" y="0"/>
                  </a:lnTo>
                  <a:lnTo>
                    <a:pt x="1646814" y="729098"/>
                  </a:lnTo>
                  <a:lnTo>
                    <a:pt x="0" y="72909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 b="0" l="0" r="-117400" t="0"/>
              </a:stretch>
            </a:blipFill>
            <a:ln>
              <a:noFill/>
            </a:ln>
          </p:spPr>
        </p:sp>
        <p:sp>
          <p:nvSpPr>
            <p:cNvPr id="260" name="Google Shape;260;p44"/>
            <p:cNvSpPr/>
            <p:nvPr/>
          </p:nvSpPr>
          <p:spPr>
            <a:xfrm>
              <a:off x="499673" y="0"/>
              <a:ext cx="1646814" cy="729098"/>
            </a:xfrm>
            <a:custGeom>
              <a:rect b="b" l="l" r="r" t="t"/>
              <a:pathLst>
                <a:path extrusionOk="0" h="729098" w="1646814">
                  <a:moveTo>
                    <a:pt x="0" y="0"/>
                  </a:moveTo>
                  <a:lnTo>
                    <a:pt x="1646814" y="0"/>
                  </a:lnTo>
                  <a:lnTo>
                    <a:pt x="1646814" y="729098"/>
                  </a:lnTo>
                  <a:lnTo>
                    <a:pt x="0" y="72909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 b="0" l="-117400" r="0" t="0"/>
              </a:stretch>
            </a:blipFill>
            <a:ln>
              <a:noFill/>
            </a:ln>
          </p:spPr>
        </p:sp>
      </p:grpSp>
      <p:grpSp>
        <p:nvGrpSpPr>
          <p:cNvPr id="261" name="Google Shape;261;p44"/>
          <p:cNvGrpSpPr/>
          <p:nvPr/>
        </p:nvGrpSpPr>
        <p:grpSpPr>
          <a:xfrm>
            <a:off x="4656064" y="2728704"/>
            <a:ext cx="804933" cy="273412"/>
            <a:chOff x="0" y="0"/>
            <a:chExt cx="2146487" cy="729098"/>
          </a:xfrm>
        </p:grpSpPr>
        <p:sp>
          <p:nvSpPr>
            <p:cNvPr id="262" name="Google Shape;262;p44"/>
            <p:cNvSpPr/>
            <p:nvPr/>
          </p:nvSpPr>
          <p:spPr>
            <a:xfrm>
              <a:off x="0" y="0"/>
              <a:ext cx="1646814" cy="729098"/>
            </a:xfrm>
            <a:custGeom>
              <a:rect b="b" l="l" r="r" t="t"/>
              <a:pathLst>
                <a:path extrusionOk="0" h="729098" w="1646814">
                  <a:moveTo>
                    <a:pt x="0" y="0"/>
                  </a:moveTo>
                  <a:lnTo>
                    <a:pt x="1646814" y="0"/>
                  </a:lnTo>
                  <a:lnTo>
                    <a:pt x="1646814" y="729098"/>
                  </a:lnTo>
                  <a:lnTo>
                    <a:pt x="0" y="72909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 b="0" l="0" r="-117400" t="0"/>
              </a:stretch>
            </a:blipFill>
            <a:ln>
              <a:noFill/>
            </a:ln>
          </p:spPr>
        </p:sp>
        <p:sp>
          <p:nvSpPr>
            <p:cNvPr id="263" name="Google Shape;263;p44"/>
            <p:cNvSpPr/>
            <p:nvPr/>
          </p:nvSpPr>
          <p:spPr>
            <a:xfrm>
              <a:off x="499673" y="0"/>
              <a:ext cx="1646814" cy="729098"/>
            </a:xfrm>
            <a:custGeom>
              <a:rect b="b" l="l" r="r" t="t"/>
              <a:pathLst>
                <a:path extrusionOk="0" h="729098" w="1646814">
                  <a:moveTo>
                    <a:pt x="0" y="0"/>
                  </a:moveTo>
                  <a:lnTo>
                    <a:pt x="1646814" y="0"/>
                  </a:lnTo>
                  <a:lnTo>
                    <a:pt x="1646814" y="729098"/>
                  </a:lnTo>
                  <a:lnTo>
                    <a:pt x="0" y="72909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 b="0" l="-117400" r="0" t="0"/>
              </a:stretch>
            </a:blipFill>
            <a:ln>
              <a:noFill/>
            </a:ln>
          </p:spPr>
        </p:sp>
      </p:grpSp>
      <p:grpSp>
        <p:nvGrpSpPr>
          <p:cNvPr id="264" name="Google Shape;264;p44"/>
          <p:cNvGrpSpPr/>
          <p:nvPr/>
        </p:nvGrpSpPr>
        <p:grpSpPr>
          <a:xfrm>
            <a:off x="5629123" y="2728704"/>
            <a:ext cx="804933" cy="273412"/>
            <a:chOff x="0" y="0"/>
            <a:chExt cx="2146487" cy="729098"/>
          </a:xfrm>
        </p:grpSpPr>
        <p:sp>
          <p:nvSpPr>
            <p:cNvPr id="265" name="Google Shape;265;p44"/>
            <p:cNvSpPr/>
            <p:nvPr/>
          </p:nvSpPr>
          <p:spPr>
            <a:xfrm>
              <a:off x="0" y="0"/>
              <a:ext cx="1646814" cy="729098"/>
            </a:xfrm>
            <a:custGeom>
              <a:rect b="b" l="l" r="r" t="t"/>
              <a:pathLst>
                <a:path extrusionOk="0" h="729098" w="1646814">
                  <a:moveTo>
                    <a:pt x="0" y="0"/>
                  </a:moveTo>
                  <a:lnTo>
                    <a:pt x="1646814" y="0"/>
                  </a:lnTo>
                  <a:lnTo>
                    <a:pt x="1646814" y="729098"/>
                  </a:lnTo>
                  <a:lnTo>
                    <a:pt x="0" y="72909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 b="0" l="0" r="-117400" t="0"/>
              </a:stretch>
            </a:blipFill>
            <a:ln>
              <a:noFill/>
            </a:ln>
          </p:spPr>
        </p:sp>
        <p:sp>
          <p:nvSpPr>
            <p:cNvPr id="266" name="Google Shape;266;p44"/>
            <p:cNvSpPr/>
            <p:nvPr/>
          </p:nvSpPr>
          <p:spPr>
            <a:xfrm>
              <a:off x="499673" y="0"/>
              <a:ext cx="1646814" cy="729098"/>
            </a:xfrm>
            <a:custGeom>
              <a:rect b="b" l="l" r="r" t="t"/>
              <a:pathLst>
                <a:path extrusionOk="0" h="729098" w="1646814">
                  <a:moveTo>
                    <a:pt x="0" y="0"/>
                  </a:moveTo>
                  <a:lnTo>
                    <a:pt x="1646814" y="0"/>
                  </a:lnTo>
                  <a:lnTo>
                    <a:pt x="1646814" y="729098"/>
                  </a:lnTo>
                  <a:lnTo>
                    <a:pt x="0" y="72909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 b="0" l="-117400" r="0" t="0"/>
              </a:stretch>
            </a:blipFill>
            <a:ln>
              <a:noFill/>
            </a:ln>
          </p:spPr>
        </p:sp>
      </p:grpSp>
      <p:grpSp>
        <p:nvGrpSpPr>
          <p:cNvPr id="267" name="Google Shape;267;p44"/>
          <p:cNvGrpSpPr/>
          <p:nvPr/>
        </p:nvGrpSpPr>
        <p:grpSpPr>
          <a:xfrm>
            <a:off x="6602183" y="2728704"/>
            <a:ext cx="804933" cy="273412"/>
            <a:chOff x="0" y="0"/>
            <a:chExt cx="2146487" cy="729098"/>
          </a:xfrm>
        </p:grpSpPr>
        <p:sp>
          <p:nvSpPr>
            <p:cNvPr id="268" name="Google Shape;268;p44"/>
            <p:cNvSpPr/>
            <p:nvPr/>
          </p:nvSpPr>
          <p:spPr>
            <a:xfrm>
              <a:off x="0" y="0"/>
              <a:ext cx="1646814" cy="729098"/>
            </a:xfrm>
            <a:custGeom>
              <a:rect b="b" l="l" r="r" t="t"/>
              <a:pathLst>
                <a:path extrusionOk="0" h="729098" w="1646814">
                  <a:moveTo>
                    <a:pt x="0" y="0"/>
                  </a:moveTo>
                  <a:lnTo>
                    <a:pt x="1646814" y="0"/>
                  </a:lnTo>
                  <a:lnTo>
                    <a:pt x="1646814" y="729098"/>
                  </a:lnTo>
                  <a:lnTo>
                    <a:pt x="0" y="72909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 b="0" l="0" r="-117400" t="0"/>
              </a:stretch>
            </a:blipFill>
            <a:ln>
              <a:noFill/>
            </a:ln>
          </p:spPr>
        </p:sp>
        <p:sp>
          <p:nvSpPr>
            <p:cNvPr id="269" name="Google Shape;269;p44"/>
            <p:cNvSpPr/>
            <p:nvPr/>
          </p:nvSpPr>
          <p:spPr>
            <a:xfrm>
              <a:off x="499673" y="0"/>
              <a:ext cx="1646814" cy="729098"/>
            </a:xfrm>
            <a:custGeom>
              <a:rect b="b" l="l" r="r" t="t"/>
              <a:pathLst>
                <a:path extrusionOk="0" h="729098" w="1646814">
                  <a:moveTo>
                    <a:pt x="0" y="0"/>
                  </a:moveTo>
                  <a:lnTo>
                    <a:pt x="1646814" y="0"/>
                  </a:lnTo>
                  <a:lnTo>
                    <a:pt x="1646814" y="729098"/>
                  </a:lnTo>
                  <a:lnTo>
                    <a:pt x="0" y="72909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 b="0" l="-117400" r="0" t="0"/>
              </a:stretch>
            </a:blipFill>
            <a:ln>
              <a:noFill/>
            </a:ln>
          </p:spPr>
        </p:sp>
      </p:grpSp>
      <p:grpSp>
        <p:nvGrpSpPr>
          <p:cNvPr id="270" name="Google Shape;270;p44"/>
          <p:cNvGrpSpPr/>
          <p:nvPr/>
        </p:nvGrpSpPr>
        <p:grpSpPr>
          <a:xfrm>
            <a:off x="3683004" y="2728704"/>
            <a:ext cx="804933" cy="273412"/>
            <a:chOff x="0" y="0"/>
            <a:chExt cx="2146487" cy="729098"/>
          </a:xfrm>
        </p:grpSpPr>
        <p:sp>
          <p:nvSpPr>
            <p:cNvPr id="271" name="Google Shape;271;p44"/>
            <p:cNvSpPr/>
            <p:nvPr/>
          </p:nvSpPr>
          <p:spPr>
            <a:xfrm>
              <a:off x="0" y="0"/>
              <a:ext cx="1646814" cy="729098"/>
            </a:xfrm>
            <a:custGeom>
              <a:rect b="b" l="l" r="r" t="t"/>
              <a:pathLst>
                <a:path extrusionOk="0" h="729098" w="1646814">
                  <a:moveTo>
                    <a:pt x="0" y="0"/>
                  </a:moveTo>
                  <a:lnTo>
                    <a:pt x="1646814" y="0"/>
                  </a:lnTo>
                  <a:lnTo>
                    <a:pt x="1646814" y="729098"/>
                  </a:lnTo>
                  <a:lnTo>
                    <a:pt x="0" y="72909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 b="0" l="0" r="-117400" t="0"/>
              </a:stretch>
            </a:blipFill>
            <a:ln>
              <a:noFill/>
            </a:ln>
          </p:spPr>
        </p:sp>
        <p:sp>
          <p:nvSpPr>
            <p:cNvPr id="272" name="Google Shape;272;p44"/>
            <p:cNvSpPr/>
            <p:nvPr/>
          </p:nvSpPr>
          <p:spPr>
            <a:xfrm>
              <a:off x="499673" y="0"/>
              <a:ext cx="1646814" cy="729098"/>
            </a:xfrm>
            <a:custGeom>
              <a:rect b="b" l="l" r="r" t="t"/>
              <a:pathLst>
                <a:path extrusionOk="0" h="729098" w="1646814">
                  <a:moveTo>
                    <a:pt x="0" y="0"/>
                  </a:moveTo>
                  <a:lnTo>
                    <a:pt x="1646814" y="0"/>
                  </a:lnTo>
                  <a:lnTo>
                    <a:pt x="1646814" y="729098"/>
                  </a:lnTo>
                  <a:lnTo>
                    <a:pt x="0" y="729098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 b="0" l="-117400" r="0" t="0"/>
              </a:stretch>
            </a:blipFill>
            <a:ln>
              <a:noFill/>
            </a:ln>
          </p:spPr>
        </p:sp>
      </p:grpSp>
      <p:sp>
        <p:nvSpPr>
          <p:cNvPr id="273" name="Google Shape;273;p44"/>
          <p:cNvSpPr txBox="1"/>
          <p:nvPr>
            <p:ph idx="9" type="body"/>
          </p:nvPr>
        </p:nvSpPr>
        <p:spPr>
          <a:xfrm>
            <a:off x="1803956" y="2774656"/>
            <a:ext cx="670800" cy="1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 algn="l">
              <a:lnSpc>
                <a:spcPct val="40000"/>
              </a:lnSpc>
              <a:spcBef>
                <a:spcPts val="300"/>
              </a:spcBef>
              <a:spcAft>
                <a:spcPts val="0"/>
              </a:spcAft>
              <a:buSzPts val="800"/>
              <a:buChar char="•"/>
              <a:defRPr sz="800"/>
            </a:lvl1pPr>
            <a:lvl2pPr indent="-279400" lvl="1" marL="914400" algn="l">
              <a:lnSpc>
                <a:spcPct val="40000"/>
              </a:lnSpc>
              <a:spcBef>
                <a:spcPts val="300"/>
              </a:spcBef>
              <a:spcAft>
                <a:spcPts val="0"/>
              </a:spcAft>
              <a:buSzPts val="800"/>
              <a:buChar char="–"/>
              <a:defRPr sz="800"/>
            </a:lvl2pPr>
            <a:lvl3pPr indent="-279400" lvl="2" marL="1371600" algn="l">
              <a:lnSpc>
                <a:spcPct val="40000"/>
              </a:lnSpc>
              <a:spcBef>
                <a:spcPts val="300"/>
              </a:spcBef>
              <a:spcAft>
                <a:spcPts val="0"/>
              </a:spcAft>
              <a:buSzPts val="800"/>
              <a:buChar char="•"/>
              <a:defRPr sz="800"/>
            </a:lvl3pPr>
            <a:lvl4pPr indent="-279400" lvl="3" marL="1828800" algn="l">
              <a:lnSpc>
                <a:spcPct val="40000"/>
              </a:lnSpc>
              <a:spcBef>
                <a:spcPts val="300"/>
              </a:spcBef>
              <a:spcAft>
                <a:spcPts val="0"/>
              </a:spcAft>
              <a:buSzPts val="800"/>
              <a:buChar char="–"/>
              <a:defRPr sz="800"/>
            </a:lvl4pPr>
            <a:lvl5pPr indent="-279400" lvl="4" marL="2286000" algn="l">
              <a:lnSpc>
                <a:spcPct val="40000"/>
              </a:lnSpc>
              <a:spcBef>
                <a:spcPts val="300"/>
              </a:spcBef>
              <a:spcAft>
                <a:spcPts val="0"/>
              </a:spcAft>
              <a:buSzPts val="800"/>
              <a:buChar char="»"/>
              <a:defRPr sz="800"/>
            </a:lvl5pPr>
            <a:lvl6pPr indent="-279400" lvl="5" marL="2743200" algn="l">
              <a:lnSpc>
                <a:spcPct val="40000"/>
              </a:lnSpc>
              <a:spcBef>
                <a:spcPts val="300"/>
              </a:spcBef>
              <a:spcAft>
                <a:spcPts val="0"/>
              </a:spcAft>
              <a:buSzPts val="800"/>
              <a:buChar char="•"/>
              <a:defRPr sz="800"/>
            </a:lvl6pPr>
            <a:lvl7pPr indent="-279400" lvl="6" marL="3200400" algn="l">
              <a:lnSpc>
                <a:spcPct val="40000"/>
              </a:lnSpc>
              <a:spcBef>
                <a:spcPts val="300"/>
              </a:spcBef>
              <a:spcAft>
                <a:spcPts val="0"/>
              </a:spcAft>
              <a:buSzPts val="800"/>
              <a:buChar char="•"/>
              <a:defRPr sz="800"/>
            </a:lvl7pPr>
            <a:lvl8pPr indent="-279400" lvl="7" marL="3657600" algn="l">
              <a:lnSpc>
                <a:spcPct val="40000"/>
              </a:lnSpc>
              <a:spcBef>
                <a:spcPts val="300"/>
              </a:spcBef>
              <a:spcAft>
                <a:spcPts val="0"/>
              </a:spcAft>
              <a:buSzPts val="800"/>
              <a:buChar char="•"/>
              <a:defRPr sz="800"/>
            </a:lvl8pPr>
            <a:lvl9pPr indent="-279400" lvl="8" marL="4114800" algn="l">
              <a:lnSpc>
                <a:spcPct val="40000"/>
              </a:lnSpc>
              <a:spcBef>
                <a:spcPts val="300"/>
              </a:spcBef>
              <a:spcAft>
                <a:spcPts val="0"/>
              </a:spcAft>
              <a:buSzPts val="800"/>
              <a:buChar char="•"/>
              <a:defRPr sz="800"/>
            </a:lvl9pPr>
          </a:lstStyle>
          <a:p/>
        </p:txBody>
      </p:sp>
      <p:sp>
        <p:nvSpPr>
          <p:cNvPr id="274" name="Google Shape;274;p44"/>
          <p:cNvSpPr txBox="1"/>
          <p:nvPr>
            <p:ph idx="13" type="body"/>
          </p:nvPr>
        </p:nvSpPr>
        <p:spPr>
          <a:xfrm>
            <a:off x="2777000" y="2774656"/>
            <a:ext cx="670800" cy="1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 algn="l">
              <a:lnSpc>
                <a:spcPct val="40000"/>
              </a:lnSpc>
              <a:spcBef>
                <a:spcPts val="300"/>
              </a:spcBef>
              <a:spcAft>
                <a:spcPts val="0"/>
              </a:spcAft>
              <a:buSzPts val="800"/>
              <a:buChar char="•"/>
              <a:defRPr sz="800"/>
            </a:lvl1pPr>
            <a:lvl2pPr indent="-279400" lvl="1" marL="914400" algn="l">
              <a:lnSpc>
                <a:spcPct val="40000"/>
              </a:lnSpc>
              <a:spcBef>
                <a:spcPts val="300"/>
              </a:spcBef>
              <a:spcAft>
                <a:spcPts val="0"/>
              </a:spcAft>
              <a:buSzPts val="800"/>
              <a:buChar char="–"/>
              <a:defRPr sz="800"/>
            </a:lvl2pPr>
            <a:lvl3pPr indent="-279400" lvl="2" marL="1371600" algn="l">
              <a:lnSpc>
                <a:spcPct val="40000"/>
              </a:lnSpc>
              <a:spcBef>
                <a:spcPts val="300"/>
              </a:spcBef>
              <a:spcAft>
                <a:spcPts val="0"/>
              </a:spcAft>
              <a:buSzPts val="800"/>
              <a:buChar char="•"/>
              <a:defRPr sz="800"/>
            </a:lvl3pPr>
            <a:lvl4pPr indent="-279400" lvl="3" marL="1828800" algn="l">
              <a:lnSpc>
                <a:spcPct val="40000"/>
              </a:lnSpc>
              <a:spcBef>
                <a:spcPts val="300"/>
              </a:spcBef>
              <a:spcAft>
                <a:spcPts val="0"/>
              </a:spcAft>
              <a:buSzPts val="800"/>
              <a:buChar char="–"/>
              <a:defRPr sz="800"/>
            </a:lvl4pPr>
            <a:lvl5pPr indent="-279400" lvl="4" marL="2286000" algn="l">
              <a:lnSpc>
                <a:spcPct val="40000"/>
              </a:lnSpc>
              <a:spcBef>
                <a:spcPts val="300"/>
              </a:spcBef>
              <a:spcAft>
                <a:spcPts val="0"/>
              </a:spcAft>
              <a:buSzPts val="800"/>
              <a:buChar char="»"/>
              <a:defRPr sz="800"/>
            </a:lvl5pPr>
            <a:lvl6pPr indent="-279400" lvl="5" marL="2743200" algn="l">
              <a:lnSpc>
                <a:spcPct val="40000"/>
              </a:lnSpc>
              <a:spcBef>
                <a:spcPts val="300"/>
              </a:spcBef>
              <a:spcAft>
                <a:spcPts val="0"/>
              </a:spcAft>
              <a:buSzPts val="800"/>
              <a:buChar char="•"/>
              <a:defRPr sz="800"/>
            </a:lvl6pPr>
            <a:lvl7pPr indent="-279400" lvl="6" marL="3200400" algn="l">
              <a:lnSpc>
                <a:spcPct val="40000"/>
              </a:lnSpc>
              <a:spcBef>
                <a:spcPts val="300"/>
              </a:spcBef>
              <a:spcAft>
                <a:spcPts val="0"/>
              </a:spcAft>
              <a:buSzPts val="800"/>
              <a:buChar char="•"/>
              <a:defRPr sz="800"/>
            </a:lvl7pPr>
            <a:lvl8pPr indent="-279400" lvl="7" marL="3657600" algn="l">
              <a:lnSpc>
                <a:spcPct val="40000"/>
              </a:lnSpc>
              <a:spcBef>
                <a:spcPts val="300"/>
              </a:spcBef>
              <a:spcAft>
                <a:spcPts val="0"/>
              </a:spcAft>
              <a:buSzPts val="800"/>
              <a:buChar char="•"/>
              <a:defRPr sz="800"/>
            </a:lvl8pPr>
            <a:lvl9pPr indent="-279400" lvl="8" marL="4114800" algn="l">
              <a:lnSpc>
                <a:spcPct val="40000"/>
              </a:lnSpc>
              <a:spcBef>
                <a:spcPts val="300"/>
              </a:spcBef>
              <a:spcAft>
                <a:spcPts val="0"/>
              </a:spcAft>
              <a:buSzPts val="800"/>
              <a:buChar char="•"/>
              <a:defRPr sz="800"/>
            </a:lvl9pPr>
          </a:lstStyle>
          <a:p/>
        </p:txBody>
      </p:sp>
      <p:sp>
        <p:nvSpPr>
          <p:cNvPr id="275" name="Google Shape;275;p44"/>
          <p:cNvSpPr txBox="1"/>
          <p:nvPr>
            <p:ph idx="14" type="body"/>
          </p:nvPr>
        </p:nvSpPr>
        <p:spPr>
          <a:xfrm>
            <a:off x="3716531" y="2774656"/>
            <a:ext cx="670800" cy="1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 algn="l">
              <a:lnSpc>
                <a:spcPct val="40000"/>
              </a:lnSpc>
              <a:spcBef>
                <a:spcPts val="300"/>
              </a:spcBef>
              <a:spcAft>
                <a:spcPts val="0"/>
              </a:spcAft>
              <a:buSzPts val="800"/>
              <a:buChar char="•"/>
              <a:defRPr sz="800"/>
            </a:lvl1pPr>
            <a:lvl2pPr indent="-279400" lvl="1" marL="914400" algn="l">
              <a:lnSpc>
                <a:spcPct val="40000"/>
              </a:lnSpc>
              <a:spcBef>
                <a:spcPts val="300"/>
              </a:spcBef>
              <a:spcAft>
                <a:spcPts val="0"/>
              </a:spcAft>
              <a:buSzPts val="800"/>
              <a:buChar char="–"/>
              <a:defRPr sz="800"/>
            </a:lvl2pPr>
            <a:lvl3pPr indent="-279400" lvl="2" marL="1371600" algn="l">
              <a:lnSpc>
                <a:spcPct val="40000"/>
              </a:lnSpc>
              <a:spcBef>
                <a:spcPts val="300"/>
              </a:spcBef>
              <a:spcAft>
                <a:spcPts val="0"/>
              </a:spcAft>
              <a:buSzPts val="800"/>
              <a:buChar char="•"/>
              <a:defRPr sz="800"/>
            </a:lvl3pPr>
            <a:lvl4pPr indent="-279400" lvl="3" marL="1828800" algn="l">
              <a:lnSpc>
                <a:spcPct val="40000"/>
              </a:lnSpc>
              <a:spcBef>
                <a:spcPts val="300"/>
              </a:spcBef>
              <a:spcAft>
                <a:spcPts val="0"/>
              </a:spcAft>
              <a:buSzPts val="800"/>
              <a:buChar char="–"/>
              <a:defRPr sz="800"/>
            </a:lvl4pPr>
            <a:lvl5pPr indent="-279400" lvl="4" marL="2286000" algn="l">
              <a:lnSpc>
                <a:spcPct val="40000"/>
              </a:lnSpc>
              <a:spcBef>
                <a:spcPts val="300"/>
              </a:spcBef>
              <a:spcAft>
                <a:spcPts val="0"/>
              </a:spcAft>
              <a:buSzPts val="800"/>
              <a:buChar char="»"/>
              <a:defRPr sz="800"/>
            </a:lvl5pPr>
            <a:lvl6pPr indent="-279400" lvl="5" marL="2743200" algn="l">
              <a:lnSpc>
                <a:spcPct val="40000"/>
              </a:lnSpc>
              <a:spcBef>
                <a:spcPts val="300"/>
              </a:spcBef>
              <a:spcAft>
                <a:spcPts val="0"/>
              </a:spcAft>
              <a:buSzPts val="800"/>
              <a:buChar char="•"/>
              <a:defRPr sz="800"/>
            </a:lvl6pPr>
            <a:lvl7pPr indent="-279400" lvl="6" marL="3200400" algn="l">
              <a:lnSpc>
                <a:spcPct val="40000"/>
              </a:lnSpc>
              <a:spcBef>
                <a:spcPts val="300"/>
              </a:spcBef>
              <a:spcAft>
                <a:spcPts val="0"/>
              </a:spcAft>
              <a:buSzPts val="800"/>
              <a:buChar char="•"/>
              <a:defRPr sz="800"/>
            </a:lvl7pPr>
            <a:lvl8pPr indent="-279400" lvl="7" marL="3657600" algn="l">
              <a:lnSpc>
                <a:spcPct val="40000"/>
              </a:lnSpc>
              <a:spcBef>
                <a:spcPts val="300"/>
              </a:spcBef>
              <a:spcAft>
                <a:spcPts val="0"/>
              </a:spcAft>
              <a:buSzPts val="800"/>
              <a:buChar char="•"/>
              <a:defRPr sz="800"/>
            </a:lvl8pPr>
            <a:lvl9pPr indent="-279400" lvl="8" marL="4114800" algn="l">
              <a:lnSpc>
                <a:spcPct val="40000"/>
              </a:lnSpc>
              <a:spcBef>
                <a:spcPts val="300"/>
              </a:spcBef>
              <a:spcAft>
                <a:spcPts val="0"/>
              </a:spcAft>
              <a:buSzPts val="800"/>
              <a:buChar char="•"/>
              <a:defRPr sz="800"/>
            </a:lvl9pPr>
          </a:lstStyle>
          <a:p/>
        </p:txBody>
      </p:sp>
      <p:sp>
        <p:nvSpPr>
          <p:cNvPr id="276" name="Google Shape;276;p44"/>
          <p:cNvSpPr txBox="1"/>
          <p:nvPr>
            <p:ph idx="15" type="body"/>
          </p:nvPr>
        </p:nvSpPr>
        <p:spPr>
          <a:xfrm>
            <a:off x="4723125" y="2774656"/>
            <a:ext cx="670800" cy="1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 algn="l">
              <a:lnSpc>
                <a:spcPct val="40000"/>
              </a:lnSpc>
              <a:spcBef>
                <a:spcPts val="300"/>
              </a:spcBef>
              <a:spcAft>
                <a:spcPts val="0"/>
              </a:spcAft>
              <a:buSzPts val="800"/>
              <a:buChar char="•"/>
              <a:defRPr sz="800"/>
            </a:lvl1pPr>
            <a:lvl2pPr indent="-279400" lvl="1" marL="914400" algn="l">
              <a:lnSpc>
                <a:spcPct val="40000"/>
              </a:lnSpc>
              <a:spcBef>
                <a:spcPts val="300"/>
              </a:spcBef>
              <a:spcAft>
                <a:spcPts val="0"/>
              </a:spcAft>
              <a:buSzPts val="800"/>
              <a:buChar char="–"/>
              <a:defRPr sz="800"/>
            </a:lvl2pPr>
            <a:lvl3pPr indent="-279400" lvl="2" marL="1371600" algn="l">
              <a:lnSpc>
                <a:spcPct val="40000"/>
              </a:lnSpc>
              <a:spcBef>
                <a:spcPts val="300"/>
              </a:spcBef>
              <a:spcAft>
                <a:spcPts val="0"/>
              </a:spcAft>
              <a:buSzPts val="800"/>
              <a:buChar char="•"/>
              <a:defRPr sz="800"/>
            </a:lvl3pPr>
            <a:lvl4pPr indent="-279400" lvl="3" marL="1828800" algn="l">
              <a:lnSpc>
                <a:spcPct val="40000"/>
              </a:lnSpc>
              <a:spcBef>
                <a:spcPts val="300"/>
              </a:spcBef>
              <a:spcAft>
                <a:spcPts val="0"/>
              </a:spcAft>
              <a:buSzPts val="800"/>
              <a:buChar char="–"/>
              <a:defRPr sz="800"/>
            </a:lvl4pPr>
            <a:lvl5pPr indent="-279400" lvl="4" marL="2286000" algn="l">
              <a:lnSpc>
                <a:spcPct val="40000"/>
              </a:lnSpc>
              <a:spcBef>
                <a:spcPts val="300"/>
              </a:spcBef>
              <a:spcAft>
                <a:spcPts val="0"/>
              </a:spcAft>
              <a:buSzPts val="800"/>
              <a:buChar char="»"/>
              <a:defRPr sz="800"/>
            </a:lvl5pPr>
            <a:lvl6pPr indent="-279400" lvl="5" marL="2743200" algn="l">
              <a:lnSpc>
                <a:spcPct val="40000"/>
              </a:lnSpc>
              <a:spcBef>
                <a:spcPts val="300"/>
              </a:spcBef>
              <a:spcAft>
                <a:spcPts val="0"/>
              </a:spcAft>
              <a:buSzPts val="800"/>
              <a:buChar char="•"/>
              <a:defRPr sz="800"/>
            </a:lvl6pPr>
            <a:lvl7pPr indent="-279400" lvl="6" marL="3200400" algn="l">
              <a:lnSpc>
                <a:spcPct val="40000"/>
              </a:lnSpc>
              <a:spcBef>
                <a:spcPts val="300"/>
              </a:spcBef>
              <a:spcAft>
                <a:spcPts val="0"/>
              </a:spcAft>
              <a:buSzPts val="800"/>
              <a:buChar char="•"/>
              <a:defRPr sz="800"/>
            </a:lvl7pPr>
            <a:lvl8pPr indent="-279400" lvl="7" marL="3657600" algn="l">
              <a:lnSpc>
                <a:spcPct val="40000"/>
              </a:lnSpc>
              <a:spcBef>
                <a:spcPts val="300"/>
              </a:spcBef>
              <a:spcAft>
                <a:spcPts val="0"/>
              </a:spcAft>
              <a:buSzPts val="800"/>
              <a:buChar char="•"/>
              <a:defRPr sz="800"/>
            </a:lvl8pPr>
            <a:lvl9pPr indent="-279400" lvl="8" marL="4114800" algn="l">
              <a:lnSpc>
                <a:spcPct val="40000"/>
              </a:lnSpc>
              <a:spcBef>
                <a:spcPts val="300"/>
              </a:spcBef>
              <a:spcAft>
                <a:spcPts val="0"/>
              </a:spcAft>
              <a:buSzPts val="800"/>
              <a:buChar char="•"/>
              <a:defRPr sz="800"/>
            </a:lvl9pPr>
          </a:lstStyle>
          <a:p/>
        </p:txBody>
      </p:sp>
      <p:sp>
        <p:nvSpPr>
          <p:cNvPr id="277" name="Google Shape;277;p44"/>
          <p:cNvSpPr txBox="1"/>
          <p:nvPr>
            <p:ph idx="16" type="body"/>
          </p:nvPr>
        </p:nvSpPr>
        <p:spPr>
          <a:xfrm>
            <a:off x="5696194" y="2774656"/>
            <a:ext cx="670800" cy="1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 algn="l">
              <a:lnSpc>
                <a:spcPct val="40000"/>
              </a:lnSpc>
              <a:spcBef>
                <a:spcPts val="300"/>
              </a:spcBef>
              <a:spcAft>
                <a:spcPts val="0"/>
              </a:spcAft>
              <a:buSzPts val="800"/>
              <a:buChar char="•"/>
              <a:defRPr sz="800"/>
            </a:lvl1pPr>
            <a:lvl2pPr indent="-279400" lvl="1" marL="914400" algn="l">
              <a:lnSpc>
                <a:spcPct val="40000"/>
              </a:lnSpc>
              <a:spcBef>
                <a:spcPts val="300"/>
              </a:spcBef>
              <a:spcAft>
                <a:spcPts val="0"/>
              </a:spcAft>
              <a:buSzPts val="800"/>
              <a:buChar char="–"/>
              <a:defRPr sz="800"/>
            </a:lvl2pPr>
            <a:lvl3pPr indent="-279400" lvl="2" marL="1371600" algn="l">
              <a:lnSpc>
                <a:spcPct val="40000"/>
              </a:lnSpc>
              <a:spcBef>
                <a:spcPts val="300"/>
              </a:spcBef>
              <a:spcAft>
                <a:spcPts val="0"/>
              </a:spcAft>
              <a:buSzPts val="800"/>
              <a:buChar char="•"/>
              <a:defRPr sz="800"/>
            </a:lvl3pPr>
            <a:lvl4pPr indent="-279400" lvl="3" marL="1828800" algn="l">
              <a:lnSpc>
                <a:spcPct val="40000"/>
              </a:lnSpc>
              <a:spcBef>
                <a:spcPts val="300"/>
              </a:spcBef>
              <a:spcAft>
                <a:spcPts val="0"/>
              </a:spcAft>
              <a:buSzPts val="800"/>
              <a:buChar char="–"/>
              <a:defRPr sz="800"/>
            </a:lvl4pPr>
            <a:lvl5pPr indent="-279400" lvl="4" marL="2286000" algn="l">
              <a:lnSpc>
                <a:spcPct val="40000"/>
              </a:lnSpc>
              <a:spcBef>
                <a:spcPts val="300"/>
              </a:spcBef>
              <a:spcAft>
                <a:spcPts val="0"/>
              </a:spcAft>
              <a:buSzPts val="800"/>
              <a:buChar char="»"/>
              <a:defRPr sz="800"/>
            </a:lvl5pPr>
            <a:lvl6pPr indent="-279400" lvl="5" marL="2743200" algn="l">
              <a:lnSpc>
                <a:spcPct val="40000"/>
              </a:lnSpc>
              <a:spcBef>
                <a:spcPts val="300"/>
              </a:spcBef>
              <a:spcAft>
                <a:spcPts val="0"/>
              </a:spcAft>
              <a:buSzPts val="800"/>
              <a:buChar char="•"/>
              <a:defRPr sz="800"/>
            </a:lvl6pPr>
            <a:lvl7pPr indent="-279400" lvl="6" marL="3200400" algn="l">
              <a:lnSpc>
                <a:spcPct val="40000"/>
              </a:lnSpc>
              <a:spcBef>
                <a:spcPts val="300"/>
              </a:spcBef>
              <a:spcAft>
                <a:spcPts val="0"/>
              </a:spcAft>
              <a:buSzPts val="800"/>
              <a:buChar char="•"/>
              <a:defRPr sz="800"/>
            </a:lvl7pPr>
            <a:lvl8pPr indent="-279400" lvl="7" marL="3657600" algn="l">
              <a:lnSpc>
                <a:spcPct val="40000"/>
              </a:lnSpc>
              <a:spcBef>
                <a:spcPts val="300"/>
              </a:spcBef>
              <a:spcAft>
                <a:spcPts val="0"/>
              </a:spcAft>
              <a:buSzPts val="800"/>
              <a:buChar char="•"/>
              <a:defRPr sz="800"/>
            </a:lvl8pPr>
            <a:lvl9pPr indent="-279400" lvl="8" marL="4114800" algn="l">
              <a:lnSpc>
                <a:spcPct val="40000"/>
              </a:lnSpc>
              <a:spcBef>
                <a:spcPts val="300"/>
              </a:spcBef>
              <a:spcAft>
                <a:spcPts val="0"/>
              </a:spcAft>
              <a:buSzPts val="800"/>
              <a:buChar char="•"/>
              <a:defRPr sz="800"/>
            </a:lvl9pPr>
          </a:lstStyle>
          <a:p/>
        </p:txBody>
      </p:sp>
      <p:sp>
        <p:nvSpPr>
          <p:cNvPr id="278" name="Google Shape;278;p44"/>
          <p:cNvSpPr txBox="1"/>
          <p:nvPr>
            <p:ph idx="17" type="body"/>
          </p:nvPr>
        </p:nvSpPr>
        <p:spPr>
          <a:xfrm>
            <a:off x="6669238" y="2774656"/>
            <a:ext cx="670800" cy="1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 algn="l">
              <a:lnSpc>
                <a:spcPct val="40000"/>
              </a:lnSpc>
              <a:spcBef>
                <a:spcPts val="300"/>
              </a:spcBef>
              <a:spcAft>
                <a:spcPts val="0"/>
              </a:spcAft>
              <a:buSzPts val="800"/>
              <a:buChar char="•"/>
              <a:defRPr sz="800"/>
            </a:lvl1pPr>
            <a:lvl2pPr indent="-279400" lvl="1" marL="914400" algn="l">
              <a:lnSpc>
                <a:spcPct val="40000"/>
              </a:lnSpc>
              <a:spcBef>
                <a:spcPts val="300"/>
              </a:spcBef>
              <a:spcAft>
                <a:spcPts val="0"/>
              </a:spcAft>
              <a:buSzPts val="800"/>
              <a:buChar char="–"/>
              <a:defRPr sz="800"/>
            </a:lvl2pPr>
            <a:lvl3pPr indent="-279400" lvl="2" marL="1371600" algn="l">
              <a:lnSpc>
                <a:spcPct val="40000"/>
              </a:lnSpc>
              <a:spcBef>
                <a:spcPts val="300"/>
              </a:spcBef>
              <a:spcAft>
                <a:spcPts val="0"/>
              </a:spcAft>
              <a:buSzPts val="800"/>
              <a:buChar char="•"/>
              <a:defRPr sz="800"/>
            </a:lvl3pPr>
            <a:lvl4pPr indent="-279400" lvl="3" marL="1828800" algn="l">
              <a:lnSpc>
                <a:spcPct val="40000"/>
              </a:lnSpc>
              <a:spcBef>
                <a:spcPts val="300"/>
              </a:spcBef>
              <a:spcAft>
                <a:spcPts val="0"/>
              </a:spcAft>
              <a:buSzPts val="800"/>
              <a:buChar char="–"/>
              <a:defRPr sz="800"/>
            </a:lvl4pPr>
            <a:lvl5pPr indent="-279400" lvl="4" marL="2286000" algn="l">
              <a:lnSpc>
                <a:spcPct val="40000"/>
              </a:lnSpc>
              <a:spcBef>
                <a:spcPts val="300"/>
              </a:spcBef>
              <a:spcAft>
                <a:spcPts val="0"/>
              </a:spcAft>
              <a:buSzPts val="800"/>
              <a:buChar char="»"/>
              <a:defRPr sz="800"/>
            </a:lvl5pPr>
            <a:lvl6pPr indent="-279400" lvl="5" marL="2743200" algn="l">
              <a:lnSpc>
                <a:spcPct val="40000"/>
              </a:lnSpc>
              <a:spcBef>
                <a:spcPts val="300"/>
              </a:spcBef>
              <a:spcAft>
                <a:spcPts val="0"/>
              </a:spcAft>
              <a:buSzPts val="800"/>
              <a:buChar char="•"/>
              <a:defRPr sz="800"/>
            </a:lvl6pPr>
            <a:lvl7pPr indent="-279400" lvl="6" marL="3200400" algn="l">
              <a:lnSpc>
                <a:spcPct val="40000"/>
              </a:lnSpc>
              <a:spcBef>
                <a:spcPts val="300"/>
              </a:spcBef>
              <a:spcAft>
                <a:spcPts val="0"/>
              </a:spcAft>
              <a:buSzPts val="800"/>
              <a:buChar char="•"/>
              <a:defRPr sz="800"/>
            </a:lvl7pPr>
            <a:lvl8pPr indent="-279400" lvl="7" marL="3657600" algn="l">
              <a:lnSpc>
                <a:spcPct val="40000"/>
              </a:lnSpc>
              <a:spcBef>
                <a:spcPts val="300"/>
              </a:spcBef>
              <a:spcAft>
                <a:spcPts val="0"/>
              </a:spcAft>
              <a:buSzPts val="800"/>
              <a:buChar char="•"/>
              <a:defRPr sz="800"/>
            </a:lvl8pPr>
            <a:lvl9pPr indent="-279400" lvl="8" marL="4114800" algn="l">
              <a:lnSpc>
                <a:spcPct val="40000"/>
              </a:lnSpc>
              <a:spcBef>
                <a:spcPts val="300"/>
              </a:spcBef>
              <a:spcAft>
                <a:spcPts val="0"/>
              </a:spcAft>
              <a:buSzPts val="800"/>
              <a:buChar char="•"/>
              <a:defRPr sz="800"/>
            </a:lvl9pPr>
          </a:lstStyle>
          <a:p/>
        </p:txBody>
      </p:sp>
      <p:sp>
        <p:nvSpPr>
          <p:cNvPr id="279" name="Google Shape;279;p44"/>
          <p:cNvSpPr txBox="1"/>
          <p:nvPr>
            <p:ph idx="18" type="body"/>
          </p:nvPr>
        </p:nvSpPr>
        <p:spPr>
          <a:xfrm>
            <a:off x="7642300" y="2774656"/>
            <a:ext cx="670800" cy="1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79400" lvl="0" marL="457200" algn="l">
              <a:lnSpc>
                <a:spcPct val="40000"/>
              </a:lnSpc>
              <a:spcBef>
                <a:spcPts val="300"/>
              </a:spcBef>
              <a:spcAft>
                <a:spcPts val="0"/>
              </a:spcAft>
              <a:buSzPts val="800"/>
              <a:buChar char="•"/>
              <a:defRPr sz="800"/>
            </a:lvl1pPr>
            <a:lvl2pPr indent="-279400" lvl="1" marL="914400" algn="l">
              <a:lnSpc>
                <a:spcPct val="40000"/>
              </a:lnSpc>
              <a:spcBef>
                <a:spcPts val="300"/>
              </a:spcBef>
              <a:spcAft>
                <a:spcPts val="0"/>
              </a:spcAft>
              <a:buSzPts val="800"/>
              <a:buChar char="–"/>
              <a:defRPr sz="800"/>
            </a:lvl2pPr>
            <a:lvl3pPr indent="-279400" lvl="2" marL="1371600" algn="l">
              <a:lnSpc>
                <a:spcPct val="40000"/>
              </a:lnSpc>
              <a:spcBef>
                <a:spcPts val="300"/>
              </a:spcBef>
              <a:spcAft>
                <a:spcPts val="0"/>
              </a:spcAft>
              <a:buSzPts val="800"/>
              <a:buChar char="•"/>
              <a:defRPr sz="800"/>
            </a:lvl3pPr>
            <a:lvl4pPr indent="-279400" lvl="3" marL="1828800" algn="l">
              <a:lnSpc>
                <a:spcPct val="40000"/>
              </a:lnSpc>
              <a:spcBef>
                <a:spcPts val="300"/>
              </a:spcBef>
              <a:spcAft>
                <a:spcPts val="0"/>
              </a:spcAft>
              <a:buSzPts val="800"/>
              <a:buChar char="–"/>
              <a:defRPr sz="800"/>
            </a:lvl4pPr>
            <a:lvl5pPr indent="-279400" lvl="4" marL="2286000" algn="l">
              <a:lnSpc>
                <a:spcPct val="40000"/>
              </a:lnSpc>
              <a:spcBef>
                <a:spcPts val="300"/>
              </a:spcBef>
              <a:spcAft>
                <a:spcPts val="0"/>
              </a:spcAft>
              <a:buSzPts val="800"/>
              <a:buChar char="»"/>
              <a:defRPr sz="800"/>
            </a:lvl5pPr>
            <a:lvl6pPr indent="-279400" lvl="5" marL="2743200" algn="l">
              <a:lnSpc>
                <a:spcPct val="40000"/>
              </a:lnSpc>
              <a:spcBef>
                <a:spcPts val="300"/>
              </a:spcBef>
              <a:spcAft>
                <a:spcPts val="0"/>
              </a:spcAft>
              <a:buSzPts val="800"/>
              <a:buChar char="•"/>
              <a:defRPr sz="800"/>
            </a:lvl6pPr>
            <a:lvl7pPr indent="-279400" lvl="6" marL="3200400" algn="l">
              <a:lnSpc>
                <a:spcPct val="40000"/>
              </a:lnSpc>
              <a:spcBef>
                <a:spcPts val="300"/>
              </a:spcBef>
              <a:spcAft>
                <a:spcPts val="0"/>
              </a:spcAft>
              <a:buSzPts val="800"/>
              <a:buChar char="•"/>
              <a:defRPr sz="800"/>
            </a:lvl7pPr>
            <a:lvl8pPr indent="-279400" lvl="7" marL="3657600" algn="l">
              <a:lnSpc>
                <a:spcPct val="40000"/>
              </a:lnSpc>
              <a:spcBef>
                <a:spcPts val="300"/>
              </a:spcBef>
              <a:spcAft>
                <a:spcPts val="0"/>
              </a:spcAft>
              <a:buSzPts val="800"/>
              <a:buChar char="•"/>
              <a:defRPr sz="800"/>
            </a:lvl8pPr>
            <a:lvl9pPr indent="-279400" lvl="8" marL="4114800" algn="l">
              <a:lnSpc>
                <a:spcPct val="40000"/>
              </a:lnSpc>
              <a:spcBef>
                <a:spcPts val="300"/>
              </a:spcBef>
              <a:spcAft>
                <a:spcPts val="0"/>
              </a:spcAft>
              <a:buSzPts val="800"/>
              <a:buChar char="•"/>
              <a:defRPr sz="800"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_1">
  <p:cSld name="TITLE_1">
    <p:bg>
      <p:bgPr>
        <a:solidFill>
          <a:schemeClr val="lt2"/>
        </a:solidFill>
      </p:bgPr>
    </p:bg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45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82" name="Google Shape;282;p45"/>
          <p:cNvGrpSpPr/>
          <p:nvPr/>
        </p:nvGrpSpPr>
        <p:grpSpPr>
          <a:xfrm>
            <a:off x="830392" y="1191256"/>
            <a:ext cx="745763" cy="45826"/>
            <a:chOff x="4580561" y="2589004"/>
            <a:chExt cx="1064464" cy="25200"/>
          </a:xfrm>
        </p:grpSpPr>
        <p:sp>
          <p:nvSpPr>
            <p:cNvPr id="283" name="Google Shape;283;p4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" name="Google Shape;284;p4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85" name="Google Shape;285;p45"/>
          <p:cNvSpPr txBox="1"/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286" name="Google Shape;286;p45"/>
          <p:cNvSpPr txBox="1"/>
          <p:nvPr>
            <p:ph idx="1" type="subTitle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sp>
        <p:nvSpPr>
          <p:cNvPr id="287" name="Google Shape;287;p45"/>
          <p:cNvSpPr txBox="1"/>
          <p:nvPr>
            <p:ph idx="12" type="sldNum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9.xml"/><Relationship Id="rId22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8.xml"/><Relationship Id="rId21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0.xml"/><Relationship Id="rId23" Type="http://schemas.openxmlformats.org/officeDocument/2006/relationships/theme" Target="../theme/theme1.xml"/><Relationship Id="rId1" Type="http://schemas.openxmlformats.org/officeDocument/2006/relationships/image" Target="../media/image27.png"/><Relationship Id="rId2" Type="http://schemas.openxmlformats.org/officeDocument/2006/relationships/image" Target="../media/image28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9" Type="http://schemas.openxmlformats.org/officeDocument/2006/relationships/slideLayout" Target="../slideLayouts/slideLayout7.xml"/><Relationship Id="rId15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4.xml"/><Relationship Id="rId5" Type="http://schemas.openxmlformats.org/officeDocument/2006/relationships/slideLayout" Target="../slideLayouts/slideLayout3.xml"/><Relationship Id="rId19" Type="http://schemas.openxmlformats.org/officeDocument/2006/relationships/slideLayout" Target="../slideLayouts/slideLayout17.xml"/><Relationship Id="rId6" Type="http://schemas.openxmlformats.org/officeDocument/2006/relationships/slideLayout" Target="../slideLayouts/slideLayout4.xml"/><Relationship Id="rId18" Type="http://schemas.openxmlformats.org/officeDocument/2006/relationships/slideLayout" Target="../slideLayouts/slideLayout16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557D47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25"/>
          <p:cNvPicPr preferRelativeResize="0"/>
          <p:nvPr/>
        </p:nvPicPr>
        <p:blipFill rotWithShape="1">
          <a:blip r:embed="rId1">
            <a:alphaModFix/>
          </a:blip>
          <a:srcRect b="16517" l="0" r="0" t="4254"/>
          <a:stretch/>
        </p:blipFill>
        <p:spPr>
          <a:xfrm>
            <a:off x="0" y="0"/>
            <a:ext cx="9144003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" name="Google Shape;7;p25"/>
          <p:cNvGrpSpPr/>
          <p:nvPr/>
        </p:nvGrpSpPr>
        <p:grpSpPr>
          <a:xfrm>
            <a:off x="442194" y="-38613"/>
            <a:ext cx="8259610" cy="5079088"/>
            <a:chOff x="0" y="0"/>
            <a:chExt cx="22025628" cy="13544234"/>
          </a:xfrm>
        </p:grpSpPr>
        <p:sp>
          <p:nvSpPr>
            <p:cNvPr id="8" name="Google Shape;8;p25"/>
            <p:cNvSpPr/>
            <p:nvPr/>
          </p:nvSpPr>
          <p:spPr>
            <a:xfrm>
              <a:off x="0" y="0"/>
              <a:ext cx="15105748" cy="13544234"/>
            </a:xfrm>
            <a:custGeom>
              <a:rect b="b" l="l" r="r" t="t"/>
              <a:pathLst>
                <a:path extrusionOk="0" h="13544234" w="15105748">
                  <a:moveTo>
                    <a:pt x="0" y="0"/>
                  </a:moveTo>
                  <a:lnTo>
                    <a:pt x="15105748" y="0"/>
                  </a:lnTo>
                  <a:lnTo>
                    <a:pt x="15105748" y="13544234"/>
                  </a:lnTo>
                  <a:lnTo>
                    <a:pt x="0" y="1354423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 b="-13907" l="-15397" r="-28948" t="-11588"/>
              </a:stretch>
            </a:blipFill>
            <a:ln>
              <a:noFill/>
            </a:ln>
          </p:spPr>
        </p:sp>
        <p:sp>
          <p:nvSpPr>
            <p:cNvPr id="9" name="Google Shape;9;p25"/>
            <p:cNvSpPr/>
            <p:nvPr/>
          </p:nvSpPr>
          <p:spPr>
            <a:xfrm>
              <a:off x="14819477" y="0"/>
              <a:ext cx="7206151" cy="13544234"/>
            </a:xfrm>
            <a:custGeom>
              <a:rect b="b" l="l" r="r" t="t"/>
              <a:pathLst>
                <a:path extrusionOk="0" h="13544234" w="7206151">
                  <a:moveTo>
                    <a:pt x="0" y="0"/>
                  </a:moveTo>
                  <a:lnTo>
                    <a:pt x="7206151" y="0"/>
                  </a:lnTo>
                  <a:lnTo>
                    <a:pt x="7206151" y="13544234"/>
                  </a:lnTo>
                  <a:lnTo>
                    <a:pt x="0" y="13544234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2">
                <a:alphaModFix/>
              </a:blip>
              <a:stretch>
                <a:fillRect b="-13907" l="-170275" r="-32259" t="-11588"/>
              </a:stretch>
            </a:blipFill>
            <a:ln>
              <a:noFill/>
            </a:ln>
          </p:spPr>
        </p:sp>
      </p:grpSp>
      <p:sp>
        <p:nvSpPr>
          <p:cNvPr id="10" name="Google Shape;10;p25"/>
          <p:cNvSpPr txBox="1"/>
          <p:nvPr>
            <p:ph type="title"/>
          </p:nvPr>
        </p:nvSpPr>
        <p:spPr>
          <a:xfrm>
            <a:off x="983025" y="847525"/>
            <a:ext cx="71781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E6031"/>
              </a:buClr>
              <a:buSzPts val="3800"/>
              <a:buFont typeface="Sedgwick Ave"/>
              <a:buNone/>
              <a:defRPr b="0" i="0" sz="3800" u="none" cap="none" strike="noStrike">
                <a:solidFill>
                  <a:srgbClr val="5E6031"/>
                </a:solidFill>
                <a:latin typeface="Sedgwick Ave"/>
                <a:ea typeface="Sedgwick Ave"/>
                <a:cs typeface="Sedgwick Ave"/>
                <a:sym typeface="Sedgwick Ave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b="0" i="0" sz="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25"/>
          <p:cNvSpPr txBox="1"/>
          <p:nvPr>
            <p:ph idx="1" type="body"/>
          </p:nvPr>
        </p:nvSpPr>
        <p:spPr>
          <a:xfrm>
            <a:off x="2514600" y="1819438"/>
            <a:ext cx="4114800" cy="22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30200" lvl="0" marL="457200" marR="0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Pangolin"/>
              <a:buChar char="•"/>
              <a:defRPr b="0" i="0" sz="1600" u="none" cap="none" strike="noStrike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defRPr>
            </a:lvl1pPr>
            <a:lvl2pPr indent="-311150" lvl="1" marL="914400" marR="0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Pangolin"/>
              <a:buChar char="–"/>
              <a:defRPr b="0" i="0" sz="1300" u="none" cap="none" strike="noStrike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defRPr>
            </a:lvl2pPr>
            <a:lvl3pPr indent="-304800" lvl="2" marL="1371600" marR="0" rtl="0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Pangolin"/>
              <a:buChar char="•"/>
              <a:defRPr b="0" i="0" sz="1200" u="none" cap="none" strike="noStrike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defRPr>
            </a:lvl3pPr>
            <a:lvl4pPr indent="-292100" lvl="3" marL="1828800" marR="0" rtl="0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ngolin"/>
              <a:buChar char="–"/>
              <a:defRPr b="0" i="0" sz="1000" u="none" cap="none" strike="noStrike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defRPr>
            </a:lvl4pPr>
            <a:lvl5pPr indent="-292100" lvl="4" marL="2286000" marR="0" rtl="0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ngolin"/>
              <a:buChar char="»"/>
              <a:defRPr b="0" i="0" sz="1000" u="none" cap="none" strike="noStrike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defRPr>
            </a:lvl5pPr>
            <a:lvl6pPr indent="-292100" lvl="5" marL="2743200" marR="0" rtl="0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ngolin"/>
              <a:buChar char="•"/>
              <a:defRPr b="0" i="0" sz="1000" u="none" cap="none" strike="noStrike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defRPr>
            </a:lvl6pPr>
            <a:lvl7pPr indent="-292100" lvl="6" marL="3200400" marR="0" rtl="0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ngolin"/>
              <a:buChar char="•"/>
              <a:defRPr b="0" i="0" sz="1000" u="none" cap="none" strike="noStrike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defRPr>
            </a:lvl7pPr>
            <a:lvl8pPr indent="-292100" lvl="7" marL="3657600" marR="0" rtl="0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ngolin"/>
              <a:buChar char="•"/>
              <a:defRPr b="0" i="0" sz="1000" u="none" cap="none" strike="noStrike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defRPr>
            </a:lvl8pPr>
            <a:lvl9pPr indent="-292100" lvl="8" marL="4114800" marR="0" rtl="0" algn="ctr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Pangolin"/>
              <a:buChar char="•"/>
              <a:defRPr b="0" i="0" sz="1000" u="none" cap="none" strike="noStrike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6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85.jpg"/><Relationship Id="rId4" Type="http://schemas.openxmlformats.org/officeDocument/2006/relationships/hyperlink" Target="https://www.geoenciclopedia.com/tundra-que-es-caracteristicas-tipos-flora-y-fauna-905.html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79.jpg"/><Relationship Id="rId4" Type="http://schemas.openxmlformats.org/officeDocument/2006/relationships/hyperlink" Target="https://www.biospace.es/taiga/" TargetMode="External"/><Relationship Id="rId5" Type="http://schemas.openxmlformats.org/officeDocument/2006/relationships/hyperlink" Target="https://planeta-tierra.info/ecosistema/bioma-de-taiga-bosque-boreal-temperatura-clima-ubicacion-plantas-animales/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8.jpg"/><Relationship Id="rId4" Type="http://schemas.openxmlformats.org/officeDocument/2006/relationships/hyperlink" Target="https://ca.jardineriaon.com/bosc-temperat.html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77.jpg"/><Relationship Id="rId4" Type="http://schemas.openxmlformats.org/officeDocument/2006/relationships/hyperlink" Target="https://www.geoenciclopedia.com/estepa-que-es-clima-flora-fauna-y-ejemplos-887.html" TargetMode="Externa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4.jpg"/><Relationship Id="rId4" Type="http://schemas.openxmlformats.org/officeDocument/2006/relationships/image" Target="../media/image83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71.jpg"/><Relationship Id="rId4" Type="http://schemas.openxmlformats.org/officeDocument/2006/relationships/image" Target="../media/image90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73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7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7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75.png"/><Relationship Id="rId4" Type="http://schemas.openxmlformats.org/officeDocument/2006/relationships/image" Target="../media/image8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89.png"/><Relationship Id="rId4" Type="http://schemas.openxmlformats.org/officeDocument/2006/relationships/image" Target="../media/image8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92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91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81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84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8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"/>
          <p:cNvSpPr txBox="1"/>
          <p:nvPr>
            <p:ph type="title"/>
          </p:nvPr>
        </p:nvSpPr>
        <p:spPr>
          <a:xfrm>
            <a:off x="851295" y="1428750"/>
            <a:ext cx="3772800" cy="1875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ca"/>
              <a:t>L’equilibri als ecosistemes</a:t>
            </a:r>
            <a:endParaRPr sz="3300">
              <a:solidFill>
                <a:schemeClr val="dk1"/>
              </a:solidFill>
            </a:endParaRPr>
          </a:p>
        </p:txBody>
      </p:sp>
      <p:sp>
        <p:nvSpPr>
          <p:cNvPr id="293" name="Google Shape;293;p1"/>
          <p:cNvSpPr txBox="1"/>
          <p:nvPr>
            <p:ph idx="1" type="subTitle"/>
          </p:nvPr>
        </p:nvSpPr>
        <p:spPr>
          <a:xfrm>
            <a:off x="751395" y="2690800"/>
            <a:ext cx="39726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200"/>
              <a:buNone/>
            </a:pPr>
            <a:r>
              <a:rPr lang="ca" sz="1900"/>
              <a:t>RCBG</a:t>
            </a:r>
            <a:endParaRPr sz="1900"/>
          </a:p>
        </p:txBody>
      </p:sp>
      <p:sp>
        <p:nvSpPr>
          <p:cNvPr id="294" name="Google Shape;294;p1"/>
          <p:cNvSpPr txBox="1"/>
          <p:nvPr>
            <p:ph idx="2" type="subTitle"/>
          </p:nvPr>
        </p:nvSpPr>
        <p:spPr>
          <a:xfrm>
            <a:off x="751395" y="4104825"/>
            <a:ext cx="3972600" cy="338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ca" sz="1500"/>
              <a:t>Creat per: Begoña Ferrer Sancho</a:t>
            </a:r>
            <a:endParaRPr sz="1500"/>
          </a:p>
          <a:p>
            <a:pPr indent="0" lvl="0" marL="0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3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2"/>
          <p:cNvSpPr txBox="1"/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ca">
                <a:solidFill>
                  <a:schemeClr val="dk1"/>
                </a:solidFill>
              </a:rPr>
              <a:t>Què és un ecosistema?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3"/>
          <p:cNvSpPr txBox="1"/>
          <p:nvPr>
            <p:ph type="title"/>
          </p:nvPr>
        </p:nvSpPr>
        <p:spPr>
          <a:xfrm>
            <a:off x="983025" y="847525"/>
            <a:ext cx="3303300" cy="1459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ca"/>
              <a:t>ECOSISTEMA</a:t>
            </a:r>
            <a:endParaRPr/>
          </a:p>
        </p:txBody>
      </p:sp>
      <p:sp>
        <p:nvSpPr>
          <p:cNvPr id="305" name="Google Shape;305;p3"/>
          <p:cNvSpPr txBox="1"/>
          <p:nvPr>
            <p:ph idx="1" type="body"/>
          </p:nvPr>
        </p:nvSpPr>
        <p:spPr>
          <a:xfrm>
            <a:off x="983025" y="1768025"/>
            <a:ext cx="3231300" cy="6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400"/>
              <a:buNone/>
            </a:pPr>
            <a:r>
              <a:rPr lang="ca"/>
              <a:t>Interacció dinàmica entre diverses espècies en una àrea específica, juntament amb el seu entorn abiotic. Aquest complex entramat de relacions inclou processos fonamentals com la depredació, el parasitisme, la competència i la simbiosi. Així mateix, les espècies contribueixen al cicle continuat d'energia i nutrients en desintegrar-se i reincorporar-se al sistema.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0" name="Google Shape;310;p4"/>
          <p:cNvPicPr preferRelativeResize="0"/>
          <p:nvPr/>
        </p:nvPicPr>
        <p:blipFill rotWithShape="1">
          <a:blip r:embed="rId3">
            <a:alphaModFix/>
          </a:blip>
          <a:srcRect b="51198" l="0" r="0" t="0"/>
          <a:stretch/>
        </p:blipFill>
        <p:spPr>
          <a:xfrm>
            <a:off x="1838538" y="1468175"/>
            <a:ext cx="5466925" cy="3283699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Google Shape;311;p4"/>
          <p:cNvSpPr txBox="1"/>
          <p:nvPr>
            <p:ph type="title"/>
          </p:nvPr>
        </p:nvSpPr>
        <p:spPr>
          <a:xfrm>
            <a:off x="727800" y="798200"/>
            <a:ext cx="7688400" cy="53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ca"/>
              <a:t>COMPONENTS D’UN ECOSISTEMA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6" name="Google Shape;316;p5"/>
          <p:cNvPicPr preferRelativeResize="0"/>
          <p:nvPr/>
        </p:nvPicPr>
        <p:blipFill rotWithShape="1">
          <a:blip r:embed="rId3">
            <a:alphaModFix/>
          </a:blip>
          <a:srcRect b="0" l="46794" r="0" t="14177"/>
          <a:stretch/>
        </p:blipFill>
        <p:spPr>
          <a:xfrm>
            <a:off x="2724700" y="629500"/>
            <a:ext cx="3694623" cy="421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6"/>
          <p:cNvSpPr txBox="1"/>
          <p:nvPr>
            <p:ph type="title"/>
          </p:nvPr>
        </p:nvSpPr>
        <p:spPr>
          <a:xfrm>
            <a:off x="983025" y="847525"/>
            <a:ext cx="71781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ca"/>
              <a:t>Tipus d’ecosistemes</a:t>
            </a:r>
            <a:endParaRPr/>
          </a:p>
        </p:txBody>
      </p:sp>
      <p:sp>
        <p:nvSpPr>
          <p:cNvPr id="322" name="Google Shape;322;p6"/>
          <p:cNvSpPr txBox="1"/>
          <p:nvPr>
            <p:ph idx="1" type="subTitle"/>
          </p:nvPr>
        </p:nvSpPr>
        <p:spPr>
          <a:xfrm>
            <a:off x="866738" y="2071613"/>
            <a:ext cx="2249700" cy="34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800"/>
              <a:buNone/>
            </a:pPr>
            <a:r>
              <a:rPr lang="ca"/>
              <a:t>TERRESTRES</a:t>
            </a:r>
            <a:endParaRPr/>
          </a:p>
        </p:txBody>
      </p:sp>
      <p:sp>
        <p:nvSpPr>
          <p:cNvPr id="323" name="Google Shape;323;p6"/>
          <p:cNvSpPr txBox="1"/>
          <p:nvPr>
            <p:ph idx="6" type="subTitle"/>
          </p:nvPr>
        </p:nvSpPr>
        <p:spPr>
          <a:xfrm>
            <a:off x="3780788" y="4319650"/>
            <a:ext cx="2249700" cy="34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700"/>
              <a:buNone/>
            </a:pPr>
            <a:r>
              <a:rPr lang="ca"/>
              <a:t>Tundra 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700"/>
              <a:buNone/>
            </a:pPr>
            <a:r>
              <a:rPr lang="ca"/>
              <a:t>(desert gelat)</a:t>
            </a:r>
            <a:endParaRPr/>
          </a:p>
        </p:txBody>
      </p:sp>
      <p:pic>
        <p:nvPicPr>
          <p:cNvPr id="324" name="Google Shape;324;p6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28956" r="28956" t="0"/>
          <a:stretch/>
        </p:blipFill>
        <p:spPr>
          <a:xfrm>
            <a:off x="4119725" y="1880025"/>
            <a:ext cx="1639501" cy="2191199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p6"/>
          <p:cNvSpPr txBox="1"/>
          <p:nvPr/>
        </p:nvSpPr>
        <p:spPr>
          <a:xfrm>
            <a:off x="6252625" y="648800"/>
            <a:ext cx="2209500" cy="42516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ca" sz="1600" u="none" cap="none" strike="noStrike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- Clima fred, vents forts, permafrost. </a:t>
            </a:r>
            <a:endParaRPr b="0" i="0" sz="1600" u="none" cap="none" strike="noStrike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ca" sz="1600" u="none" cap="none" strike="noStrike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- Regions properes als pols (nord de Canadà, Alaska, Siberia, parts d’Escandinavia, illes subantàrtiques, zones altes de muntanya)</a:t>
            </a:r>
            <a:endParaRPr b="0" i="0" sz="1600" u="none" cap="none" strike="noStrike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ca" sz="1600" u="none" cap="none" strike="noStrike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- Vegetació escasa (molsa, líquens, arbustos nans)</a:t>
            </a:r>
            <a:endParaRPr b="0" i="0" sz="1600" u="none" cap="none" strike="noStrike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ca" sz="1600" u="none" cap="none" strike="noStrike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- Biodiversitat reduïda</a:t>
            </a:r>
            <a:endParaRPr b="0" i="0" sz="1600" u="none" cap="none" strike="noStrike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ca" sz="1600" u="none" cap="none" strike="noStrike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(guineu àrtica, mussol nival, ren, salmó, insectes)</a:t>
            </a:r>
            <a:endParaRPr b="0" i="0" sz="1600" u="none" cap="none" strike="noStrike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ca" sz="1600" u="none" cap="none" strike="noStrike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- Estacionalitat pronunciada</a:t>
            </a:r>
            <a:endParaRPr b="0" i="0" sz="1600" u="none" cap="none" strike="noStrike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326" name="Google Shape;326;p6"/>
          <p:cNvSpPr txBox="1"/>
          <p:nvPr>
            <p:ph idx="4" type="body"/>
          </p:nvPr>
        </p:nvSpPr>
        <p:spPr>
          <a:xfrm>
            <a:off x="866738" y="2835850"/>
            <a:ext cx="2862300" cy="81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</a:pPr>
            <a:r>
              <a:rPr lang="ca"/>
              <a:t>Clima fred extrem</a:t>
            </a:r>
            <a:endParaRPr/>
          </a:p>
        </p:txBody>
      </p:sp>
      <p:sp>
        <p:nvSpPr>
          <p:cNvPr id="327" name="Google Shape;327;p6"/>
          <p:cNvSpPr txBox="1"/>
          <p:nvPr>
            <p:ph idx="5" type="body"/>
          </p:nvPr>
        </p:nvSpPr>
        <p:spPr>
          <a:xfrm>
            <a:off x="866738" y="3891823"/>
            <a:ext cx="28623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</a:pPr>
            <a:r>
              <a:rPr lang="ca"/>
              <a:t>Artica - Antarctica - Alpina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</a:pPr>
            <a:r>
              <a:rPr lang="ca" sz="7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Tundra: qué es, características, tipos, flora y fauna - Resumen</a:t>
            </a:r>
            <a:endParaRPr sz="11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7"/>
          <p:cNvSpPr txBox="1"/>
          <p:nvPr/>
        </p:nvSpPr>
        <p:spPr>
          <a:xfrm>
            <a:off x="6252625" y="648800"/>
            <a:ext cx="2209500" cy="42516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ca" sz="1600" u="none" cap="none" strike="noStrike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- Clima fred, subàrtic, llum solar limitada a l’hivern</a:t>
            </a:r>
            <a:endParaRPr b="0" i="0" sz="1600" u="none" cap="none" strike="noStrike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ca" sz="1600" u="none" cap="none" strike="noStrike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- Precipitacions moderades (neu abundant), permafrost</a:t>
            </a:r>
            <a:endParaRPr b="0" i="0" sz="1600" u="none" cap="none" strike="noStrike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ca" sz="1600" u="none" cap="none" strike="noStrike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- Biodiversitat elevada</a:t>
            </a:r>
            <a:endParaRPr b="0" i="0" sz="1600" u="none" cap="none" strike="noStrike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ca" sz="1600" u="none" cap="none" strike="noStrike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(arbres de fulla perenne, líquens, molses, matolls amb flor,llop, ant, linx, ós bru, guineu, insectes, mustèlids, esquirols, àligues)</a:t>
            </a:r>
            <a:endParaRPr b="0" i="0" sz="1600" u="none" cap="none" strike="noStrike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ca" sz="1600" u="none" cap="none" strike="noStrike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- Estacionalitat pronunciada</a:t>
            </a:r>
            <a:endParaRPr b="0" i="0" sz="1600" u="none" cap="none" strike="noStrike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333" name="Google Shape;333;p7"/>
          <p:cNvSpPr txBox="1"/>
          <p:nvPr>
            <p:ph type="title"/>
          </p:nvPr>
        </p:nvSpPr>
        <p:spPr>
          <a:xfrm>
            <a:off x="983025" y="847525"/>
            <a:ext cx="71781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ca"/>
              <a:t>Tipus d’ecosistemes</a:t>
            </a:r>
            <a:endParaRPr/>
          </a:p>
        </p:txBody>
      </p:sp>
      <p:sp>
        <p:nvSpPr>
          <p:cNvPr id="334" name="Google Shape;334;p7"/>
          <p:cNvSpPr txBox="1"/>
          <p:nvPr>
            <p:ph idx="1" type="subTitle"/>
          </p:nvPr>
        </p:nvSpPr>
        <p:spPr>
          <a:xfrm>
            <a:off x="866738" y="2071613"/>
            <a:ext cx="2249700" cy="34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800"/>
              <a:buNone/>
            </a:pPr>
            <a:r>
              <a:rPr lang="ca"/>
              <a:t>TERRESTRES</a:t>
            </a:r>
            <a:endParaRPr/>
          </a:p>
        </p:txBody>
      </p:sp>
      <p:sp>
        <p:nvSpPr>
          <p:cNvPr id="335" name="Google Shape;335;p7"/>
          <p:cNvSpPr txBox="1"/>
          <p:nvPr>
            <p:ph idx="7" type="subTitle"/>
          </p:nvPr>
        </p:nvSpPr>
        <p:spPr>
          <a:xfrm>
            <a:off x="3799519" y="4300025"/>
            <a:ext cx="2249700" cy="34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700"/>
              <a:buNone/>
            </a:pPr>
            <a:r>
              <a:rPr lang="ca"/>
              <a:t>Taiga</a:t>
            </a:r>
            <a:endParaRPr/>
          </a:p>
        </p:txBody>
      </p:sp>
      <p:pic>
        <p:nvPicPr>
          <p:cNvPr id="336" name="Google Shape;336;p7"/>
          <p:cNvPicPr preferRelativeResize="0"/>
          <p:nvPr>
            <p:ph idx="3" type="pic"/>
          </p:nvPr>
        </p:nvPicPr>
        <p:blipFill rotWithShape="1">
          <a:blip r:embed="rId3">
            <a:alphaModFix/>
          </a:blip>
          <a:srcRect b="0" l="21941" r="21940" t="0"/>
          <a:stretch/>
        </p:blipFill>
        <p:spPr>
          <a:xfrm>
            <a:off x="4104625" y="1909475"/>
            <a:ext cx="1639500" cy="2191201"/>
          </a:xfrm>
          <a:prstGeom prst="rect">
            <a:avLst/>
          </a:prstGeom>
          <a:noFill/>
          <a:ln>
            <a:noFill/>
          </a:ln>
        </p:spPr>
      </p:pic>
      <p:sp>
        <p:nvSpPr>
          <p:cNvPr id="337" name="Google Shape;337;p7"/>
          <p:cNvSpPr txBox="1"/>
          <p:nvPr>
            <p:ph idx="4" type="body"/>
          </p:nvPr>
        </p:nvSpPr>
        <p:spPr>
          <a:xfrm>
            <a:off x="866738" y="2835850"/>
            <a:ext cx="2862300" cy="81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</a:pPr>
            <a:r>
              <a:rPr lang="ca"/>
              <a:t>Clima fred</a:t>
            </a:r>
            <a:endParaRPr/>
          </a:p>
        </p:txBody>
      </p:sp>
      <p:sp>
        <p:nvSpPr>
          <p:cNvPr id="338" name="Google Shape;338;p7"/>
          <p:cNvSpPr txBox="1"/>
          <p:nvPr>
            <p:ph idx="5" type="body"/>
          </p:nvPr>
        </p:nvSpPr>
        <p:spPr>
          <a:xfrm>
            <a:off x="866738" y="3891823"/>
            <a:ext cx="28623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</a:pPr>
            <a:r>
              <a:rPr lang="ca"/>
              <a:t>Bosc boreal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</a:pPr>
            <a:r>
              <a:rPr lang="ca" sz="7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Qué es la taiga: características, flora, fauna y ejemplos</a:t>
            </a:r>
            <a:endParaRPr sz="300"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</a:pPr>
            <a:r>
              <a:rPr lang="ca" sz="8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≫ Bioma de Taiga (bosque boreal): Temperatura, Clima, Ubicación, Plantas, Animales - Planeta-Tierra</a:t>
            </a:r>
            <a:endParaRPr sz="1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8"/>
          <p:cNvSpPr txBox="1"/>
          <p:nvPr>
            <p:ph idx="6" type="subTitle"/>
          </p:nvPr>
        </p:nvSpPr>
        <p:spPr>
          <a:xfrm>
            <a:off x="3780788" y="4319650"/>
            <a:ext cx="2249700" cy="34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700"/>
              <a:buNone/>
            </a:pPr>
            <a:r>
              <a:rPr lang="ca"/>
              <a:t>Bosc temperat</a:t>
            </a:r>
            <a:endParaRPr/>
          </a:p>
        </p:txBody>
      </p:sp>
      <p:sp>
        <p:nvSpPr>
          <p:cNvPr id="344" name="Google Shape;344;p8"/>
          <p:cNvSpPr txBox="1"/>
          <p:nvPr>
            <p:ph type="title"/>
          </p:nvPr>
        </p:nvSpPr>
        <p:spPr>
          <a:xfrm>
            <a:off x="983025" y="847525"/>
            <a:ext cx="71781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ca"/>
              <a:t>Tipus d’ecosistemes</a:t>
            </a:r>
            <a:endParaRPr/>
          </a:p>
        </p:txBody>
      </p:sp>
      <p:sp>
        <p:nvSpPr>
          <p:cNvPr id="345" name="Google Shape;345;p8"/>
          <p:cNvSpPr txBox="1"/>
          <p:nvPr>
            <p:ph idx="1" type="subTitle"/>
          </p:nvPr>
        </p:nvSpPr>
        <p:spPr>
          <a:xfrm>
            <a:off x="866738" y="2071613"/>
            <a:ext cx="2249700" cy="34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800"/>
              <a:buNone/>
            </a:pPr>
            <a:r>
              <a:rPr lang="ca"/>
              <a:t>TERRESTRES</a:t>
            </a:r>
            <a:endParaRPr/>
          </a:p>
        </p:txBody>
      </p:sp>
      <p:pic>
        <p:nvPicPr>
          <p:cNvPr id="346" name="Google Shape;346;p8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25059" r="25058" t="0"/>
          <a:stretch/>
        </p:blipFill>
        <p:spPr>
          <a:xfrm>
            <a:off x="4119725" y="1880025"/>
            <a:ext cx="1639502" cy="2191199"/>
          </a:xfrm>
          <a:prstGeom prst="rect">
            <a:avLst/>
          </a:prstGeom>
          <a:noFill/>
          <a:ln>
            <a:noFill/>
          </a:ln>
        </p:spPr>
      </p:pic>
      <p:sp>
        <p:nvSpPr>
          <p:cNvPr id="347" name="Google Shape;347;p8"/>
          <p:cNvSpPr txBox="1"/>
          <p:nvPr>
            <p:ph idx="4" type="body"/>
          </p:nvPr>
        </p:nvSpPr>
        <p:spPr>
          <a:xfrm>
            <a:off x="866738" y="2835850"/>
            <a:ext cx="2862300" cy="81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</a:pPr>
            <a:r>
              <a:rPr lang="ca"/>
              <a:t>Clima temperat</a:t>
            </a:r>
            <a:endParaRPr/>
          </a:p>
        </p:txBody>
      </p:sp>
      <p:sp>
        <p:nvSpPr>
          <p:cNvPr id="348" name="Google Shape;348;p8"/>
          <p:cNvSpPr txBox="1"/>
          <p:nvPr/>
        </p:nvSpPr>
        <p:spPr>
          <a:xfrm>
            <a:off x="6223175" y="648800"/>
            <a:ext cx="2425500" cy="42516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ca" sz="1600" u="none" cap="none" strike="noStrike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- Clima temperat (Europa, Àsia, Escandinàvia, Anglaterra, Finlàndia, Canadà)</a:t>
            </a:r>
            <a:endParaRPr b="0" i="0" sz="1600" u="none" cap="none" strike="noStrike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ca" sz="1600" u="none" cap="none" strike="noStrike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- Precipitacions moderades a altes</a:t>
            </a:r>
            <a:endParaRPr b="0" i="0" sz="1600" u="none" cap="none" strike="noStrike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ca" sz="1600" u="none" cap="none" strike="noStrike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- Biodiversitat elevada</a:t>
            </a:r>
            <a:endParaRPr b="0" i="0" sz="1600" u="none" cap="none" strike="noStrike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ca" sz="1600" u="none" cap="none" strike="noStrike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(arbres de fulla caduca, líquens, molses, herba i plantes rastreres, arbustos nabius o mores, llop, ant, cervol, senglar, ós bru, guineu, insectes, gats salvatges, esquirols, salamandres, picots)</a:t>
            </a:r>
            <a:endParaRPr b="0" i="0" sz="1600" u="none" cap="none" strike="noStrike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ca" sz="1600" u="none" cap="none" strike="noStrike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- Alt nivell de fertilitat i ric en nutrients</a:t>
            </a:r>
            <a:endParaRPr b="0" i="0" sz="1600" u="none" cap="none" strike="noStrike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349" name="Google Shape;349;p8"/>
          <p:cNvSpPr txBox="1"/>
          <p:nvPr>
            <p:ph idx="5" type="body"/>
          </p:nvPr>
        </p:nvSpPr>
        <p:spPr>
          <a:xfrm>
            <a:off x="866738" y="3891823"/>
            <a:ext cx="28623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</a:pPr>
            <a:r>
              <a:rPr lang="ca"/>
              <a:t>Bosc boreal</a:t>
            </a:r>
            <a:endParaRPr/>
          </a:p>
          <a:p>
            <a:pPr indent="0" lvl="0" marL="0" rtl="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</a:pPr>
            <a:r>
              <a:rPr lang="ca" sz="9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bosc temperat</a:t>
            </a:r>
            <a:endParaRPr sz="1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9"/>
          <p:cNvSpPr txBox="1"/>
          <p:nvPr>
            <p:ph type="title"/>
          </p:nvPr>
        </p:nvSpPr>
        <p:spPr>
          <a:xfrm>
            <a:off x="983025" y="847525"/>
            <a:ext cx="71781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ca"/>
              <a:t>Tipus d’ecosistemes</a:t>
            </a:r>
            <a:endParaRPr/>
          </a:p>
        </p:txBody>
      </p:sp>
      <p:sp>
        <p:nvSpPr>
          <p:cNvPr id="355" name="Google Shape;355;p9"/>
          <p:cNvSpPr txBox="1"/>
          <p:nvPr>
            <p:ph idx="1" type="subTitle"/>
          </p:nvPr>
        </p:nvSpPr>
        <p:spPr>
          <a:xfrm>
            <a:off x="866738" y="2071613"/>
            <a:ext cx="2249700" cy="34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800"/>
              <a:buNone/>
            </a:pPr>
            <a:r>
              <a:rPr lang="ca"/>
              <a:t>TERRESTRES</a:t>
            </a:r>
            <a:endParaRPr/>
          </a:p>
        </p:txBody>
      </p:sp>
      <p:sp>
        <p:nvSpPr>
          <p:cNvPr id="356" name="Google Shape;356;p9"/>
          <p:cNvSpPr txBox="1"/>
          <p:nvPr>
            <p:ph idx="7" type="subTitle"/>
          </p:nvPr>
        </p:nvSpPr>
        <p:spPr>
          <a:xfrm>
            <a:off x="3729044" y="4290700"/>
            <a:ext cx="2249700" cy="34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700"/>
              <a:buNone/>
            </a:pPr>
            <a:r>
              <a:rPr lang="ca"/>
              <a:t>Estepa</a:t>
            </a:r>
            <a:endParaRPr/>
          </a:p>
        </p:txBody>
      </p:sp>
      <p:pic>
        <p:nvPicPr>
          <p:cNvPr id="357" name="Google Shape;357;p9"/>
          <p:cNvPicPr preferRelativeResize="0"/>
          <p:nvPr>
            <p:ph idx="3" type="pic"/>
          </p:nvPr>
        </p:nvPicPr>
        <p:blipFill rotWithShape="1">
          <a:blip r:embed="rId3">
            <a:alphaModFix/>
          </a:blip>
          <a:srcRect b="0" l="25605" r="25611" t="0"/>
          <a:stretch/>
        </p:blipFill>
        <p:spPr>
          <a:xfrm>
            <a:off x="4069700" y="1851075"/>
            <a:ext cx="1639501" cy="2191200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p9"/>
          <p:cNvSpPr txBox="1"/>
          <p:nvPr>
            <p:ph idx="4" type="body"/>
          </p:nvPr>
        </p:nvSpPr>
        <p:spPr>
          <a:xfrm>
            <a:off x="866738" y="2835850"/>
            <a:ext cx="2862300" cy="81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</a:pPr>
            <a:r>
              <a:rPr lang="ca"/>
              <a:t>Clima càlid</a:t>
            </a:r>
            <a:endParaRPr/>
          </a:p>
        </p:txBody>
      </p:sp>
      <p:sp>
        <p:nvSpPr>
          <p:cNvPr id="359" name="Google Shape;359;p9"/>
          <p:cNvSpPr txBox="1"/>
          <p:nvPr/>
        </p:nvSpPr>
        <p:spPr>
          <a:xfrm>
            <a:off x="6223175" y="648800"/>
            <a:ext cx="2425500" cy="4251600"/>
          </a:xfrm>
          <a:prstGeom prst="rect">
            <a:avLst/>
          </a:prstGeom>
          <a:solidFill>
            <a:srgbClr val="F3F3F3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ca" sz="1600" u="none" cap="none" strike="noStrike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- Planes extensas, caracterizado por su vegetación escasa y adaptada a condiciones semiáridas o áridas.</a:t>
            </a:r>
            <a:endParaRPr b="0" i="0" sz="1600" u="none" cap="none" strike="noStrike">
              <a:solidFill>
                <a:schemeClr val="dk1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ca" sz="1600" u="none" cap="none" strike="noStrike">
                <a:solidFill>
                  <a:schemeClr val="dk1"/>
                </a:solidFill>
                <a:latin typeface="Pangolin"/>
                <a:ea typeface="Pangolin"/>
                <a:cs typeface="Pangolin"/>
                <a:sym typeface="Pangolin"/>
              </a:rPr>
              <a:t>- </a:t>
            </a:r>
            <a:r>
              <a:rPr b="0" i="0" lang="ca" sz="1600" u="none" cap="none" strike="noStrike">
                <a:solidFill>
                  <a:srgbClr val="FF0000"/>
                </a:solidFill>
                <a:latin typeface="Pangolin"/>
                <a:ea typeface="Pangolin"/>
                <a:cs typeface="Pangolin"/>
                <a:sym typeface="Pangolin"/>
              </a:rPr>
              <a:t>Precipitacions moderades a altes</a:t>
            </a:r>
            <a:endParaRPr b="0" i="0" sz="1600" u="none" cap="none" strike="noStrike">
              <a:solidFill>
                <a:srgbClr val="FF0000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ca" sz="1600" u="none" cap="none" strike="noStrike">
                <a:solidFill>
                  <a:srgbClr val="FF0000"/>
                </a:solidFill>
                <a:latin typeface="Pangolin"/>
                <a:ea typeface="Pangolin"/>
                <a:cs typeface="Pangolin"/>
                <a:sym typeface="Pangolin"/>
              </a:rPr>
              <a:t>- Biodiversitat elevada</a:t>
            </a:r>
            <a:endParaRPr b="0" i="0" sz="1600" u="none" cap="none" strike="noStrike">
              <a:solidFill>
                <a:srgbClr val="FF0000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ca" sz="1600" u="none" cap="none" strike="noStrike">
                <a:solidFill>
                  <a:srgbClr val="FF0000"/>
                </a:solidFill>
                <a:latin typeface="Pangolin"/>
                <a:ea typeface="Pangolin"/>
                <a:cs typeface="Pangolin"/>
                <a:sym typeface="Pangolin"/>
              </a:rPr>
              <a:t>(arbres de fulla caduca, líquens, molses, herba i plantes rastreres, arbustos nabius o mores, llop, ant, cervol, senglar, ós bru, guineu, insectes, gats salvatges, esquirols, salamandres, picots)</a:t>
            </a:r>
            <a:endParaRPr b="0" i="0" sz="1600" u="none" cap="none" strike="noStrike">
              <a:solidFill>
                <a:srgbClr val="FF0000"/>
              </a:solidFill>
              <a:latin typeface="Pangolin"/>
              <a:ea typeface="Pangolin"/>
              <a:cs typeface="Pangolin"/>
              <a:sym typeface="Pangolin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ca" sz="1600" u="none" cap="none" strike="noStrike">
                <a:solidFill>
                  <a:srgbClr val="FF0000"/>
                </a:solidFill>
                <a:latin typeface="Pangolin"/>
                <a:ea typeface="Pangolin"/>
                <a:cs typeface="Pangolin"/>
                <a:sym typeface="Pangolin"/>
              </a:rPr>
              <a:t>- Alt nivell de fertilitat i ric en nutrients</a:t>
            </a:r>
            <a:endParaRPr b="0" i="0" sz="1600" u="none" cap="none" strike="noStrike">
              <a:solidFill>
                <a:srgbClr val="FF0000"/>
              </a:solidFill>
              <a:latin typeface="Pangolin"/>
              <a:ea typeface="Pangolin"/>
              <a:cs typeface="Pangolin"/>
              <a:sym typeface="Pangolin"/>
            </a:endParaRPr>
          </a:p>
        </p:txBody>
      </p:sp>
      <p:sp>
        <p:nvSpPr>
          <p:cNvPr id="360" name="Google Shape;360;p9"/>
          <p:cNvSpPr txBox="1"/>
          <p:nvPr>
            <p:ph idx="5" type="body"/>
          </p:nvPr>
        </p:nvSpPr>
        <p:spPr>
          <a:xfrm>
            <a:off x="866738" y="3891823"/>
            <a:ext cx="28623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</a:pPr>
            <a:r>
              <a:rPr lang="ca"/>
              <a:t>Bosc boreal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</a:pPr>
            <a:r>
              <a:rPr lang="ca" sz="8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Estepa: qué es, clima, flora, fauna y ejemplos - Resumen</a:t>
            </a:r>
            <a:endParaRPr sz="100"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0"/>
          <p:cNvSpPr txBox="1"/>
          <p:nvPr>
            <p:ph idx="6" type="subTitle"/>
          </p:nvPr>
        </p:nvSpPr>
        <p:spPr>
          <a:xfrm>
            <a:off x="3780788" y="4319650"/>
            <a:ext cx="2249700" cy="34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700"/>
              <a:buNone/>
            </a:pPr>
            <a:r>
              <a:rPr lang="ca"/>
              <a:t>Praderia</a:t>
            </a:r>
            <a:endParaRPr/>
          </a:p>
        </p:txBody>
      </p:sp>
      <p:sp>
        <p:nvSpPr>
          <p:cNvPr id="366" name="Google Shape;366;p10"/>
          <p:cNvSpPr txBox="1"/>
          <p:nvPr>
            <p:ph type="title"/>
          </p:nvPr>
        </p:nvSpPr>
        <p:spPr>
          <a:xfrm>
            <a:off x="983025" y="847525"/>
            <a:ext cx="71781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ca"/>
              <a:t>Tipus d’ecosistemes</a:t>
            </a:r>
            <a:endParaRPr/>
          </a:p>
        </p:txBody>
      </p:sp>
      <p:sp>
        <p:nvSpPr>
          <p:cNvPr id="367" name="Google Shape;367;p10"/>
          <p:cNvSpPr txBox="1"/>
          <p:nvPr>
            <p:ph idx="1" type="subTitle"/>
          </p:nvPr>
        </p:nvSpPr>
        <p:spPr>
          <a:xfrm>
            <a:off x="866738" y="2071613"/>
            <a:ext cx="2249700" cy="34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800"/>
              <a:buNone/>
            </a:pPr>
            <a:r>
              <a:rPr lang="ca"/>
              <a:t>TERRESTRES</a:t>
            </a:r>
            <a:endParaRPr/>
          </a:p>
        </p:txBody>
      </p:sp>
      <p:sp>
        <p:nvSpPr>
          <p:cNvPr id="368" name="Google Shape;368;p10"/>
          <p:cNvSpPr txBox="1"/>
          <p:nvPr>
            <p:ph idx="7" type="subTitle"/>
          </p:nvPr>
        </p:nvSpPr>
        <p:spPr>
          <a:xfrm>
            <a:off x="6150119" y="4319650"/>
            <a:ext cx="2249700" cy="34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700"/>
              <a:buNone/>
            </a:pPr>
            <a:r>
              <a:rPr lang="ca"/>
              <a:t>Selva tropical</a:t>
            </a:r>
            <a:endParaRPr/>
          </a:p>
        </p:txBody>
      </p:sp>
      <p:pic>
        <p:nvPicPr>
          <p:cNvPr id="369" name="Google Shape;369;p10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21941" r="21940" t="0"/>
          <a:stretch/>
        </p:blipFill>
        <p:spPr>
          <a:xfrm>
            <a:off x="4119725" y="1880025"/>
            <a:ext cx="1639501" cy="219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10"/>
          <p:cNvPicPr preferRelativeResize="0"/>
          <p:nvPr>
            <p:ph idx="3" type="pic"/>
          </p:nvPr>
        </p:nvPicPr>
        <p:blipFill rotWithShape="1">
          <a:blip r:embed="rId4">
            <a:alphaModFix/>
          </a:blip>
          <a:srcRect b="0" l="25037" r="25043" t="0"/>
          <a:stretch/>
        </p:blipFill>
        <p:spPr>
          <a:xfrm>
            <a:off x="6490775" y="1880025"/>
            <a:ext cx="1639499" cy="2191199"/>
          </a:xfrm>
          <a:prstGeom prst="rect">
            <a:avLst/>
          </a:prstGeom>
          <a:noFill/>
          <a:ln>
            <a:noFill/>
          </a:ln>
        </p:spPr>
      </p:pic>
      <p:sp>
        <p:nvSpPr>
          <p:cNvPr id="371" name="Google Shape;371;p10"/>
          <p:cNvSpPr txBox="1"/>
          <p:nvPr>
            <p:ph idx="4" type="body"/>
          </p:nvPr>
        </p:nvSpPr>
        <p:spPr>
          <a:xfrm>
            <a:off x="866738" y="2835850"/>
            <a:ext cx="2862300" cy="812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20000"/>
              </a:lnSpc>
              <a:spcBef>
                <a:spcPts val="300"/>
              </a:spcBef>
              <a:spcAft>
                <a:spcPts val="0"/>
              </a:spcAft>
              <a:buSzPts val="1500"/>
              <a:buNone/>
            </a:pPr>
            <a:r>
              <a:rPr lang="ca"/>
              <a:t>Clima càlid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11"/>
          <p:cNvSpPr txBox="1"/>
          <p:nvPr>
            <p:ph idx="6" type="subTitle"/>
          </p:nvPr>
        </p:nvSpPr>
        <p:spPr>
          <a:xfrm>
            <a:off x="3780788" y="4319650"/>
            <a:ext cx="2249700" cy="34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700"/>
              <a:buNone/>
            </a:pPr>
            <a:r>
              <a:rPr lang="ca"/>
              <a:t>Erm</a:t>
            </a:r>
            <a:endParaRPr/>
          </a:p>
        </p:txBody>
      </p:sp>
      <p:sp>
        <p:nvSpPr>
          <p:cNvPr id="377" name="Google Shape;377;p11"/>
          <p:cNvSpPr txBox="1"/>
          <p:nvPr>
            <p:ph type="title"/>
          </p:nvPr>
        </p:nvSpPr>
        <p:spPr>
          <a:xfrm>
            <a:off x="983025" y="847525"/>
            <a:ext cx="71781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ca"/>
              <a:t>Tipus d’ecosistemes</a:t>
            </a:r>
            <a:endParaRPr/>
          </a:p>
        </p:txBody>
      </p:sp>
      <p:sp>
        <p:nvSpPr>
          <p:cNvPr id="378" name="Google Shape;378;p11"/>
          <p:cNvSpPr txBox="1"/>
          <p:nvPr>
            <p:ph idx="1" type="subTitle"/>
          </p:nvPr>
        </p:nvSpPr>
        <p:spPr>
          <a:xfrm>
            <a:off x="866738" y="2071613"/>
            <a:ext cx="2249700" cy="34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800"/>
              <a:buNone/>
            </a:pPr>
            <a:r>
              <a:rPr lang="ca"/>
              <a:t>TERRESTRES</a:t>
            </a:r>
            <a:endParaRPr/>
          </a:p>
        </p:txBody>
      </p:sp>
      <p:sp>
        <p:nvSpPr>
          <p:cNvPr id="379" name="Google Shape;379;p11"/>
          <p:cNvSpPr txBox="1"/>
          <p:nvPr>
            <p:ph idx="7" type="subTitle"/>
          </p:nvPr>
        </p:nvSpPr>
        <p:spPr>
          <a:xfrm>
            <a:off x="6150119" y="4319650"/>
            <a:ext cx="2249700" cy="34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700"/>
              <a:buNone/>
            </a:pPr>
            <a:r>
              <a:rPr lang="ca"/>
              <a:t>Sabana</a:t>
            </a:r>
            <a:endParaRPr/>
          </a:p>
        </p:txBody>
      </p:sp>
      <p:pic>
        <p:nvPicPr>
          <p:cNvPr id="380" name="Google Shape;380;p11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25064" r="25064" t="0"/>
          <a:stretch/>
        </p:blipFill>
        <p:spPr>
          <a:xfrm>
            <a:off x="4119725" y="1880025"/>
            <a:ext cx="1639501" cy="2191197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11"/>
          <p:cNvPicPr preferRelativeResize="0"/>
          <p:nvPr>
            <p:ph idx="3" type="pic"/>
          </p:nvPr>
        </p:nvPicPr>
        <p:blipFill rotWithShape="1">
          <a:blip r:embed="rId4">
            <a:alphaModFix/>
          </a:blip>
          <a:srcRect b="0" l="24428" r="24423" t="0"/>
          <a:stretch/>
        </p:blipFill>
        <p:spPr>
          <a:xfrm>
            <a:off x="6490775" y="1880025"/>
            <a:ext cx="1639501" cy="2191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12"/>
          <p:cNvSpPr txBox="1"/>
          <p:nvPr>
            <p:ph idx="6" type="subTitle"/>
          </p:nvPr>
        </p:nvSpPr>
        <p:spPr>
          <a:xfrm>
            <a:off x="3780788" y="4319650"/>
            <a:ext cx="2249700" cy="34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700"/>
              <a:buNone/>
            </a:pPr>
            <a:r>
              <a:rPr lang="ca"/>
              <a:t>Desert</a:t>
            </a:r>
            <a:endParaRPr/>
          </a:p>
        </p:txBody>
      </p:sp>
      <p:sp>
        <p:nvSpPr>
          <p:cNvPr id="387" name="Google Shape;387;p12"/>
          <p:cNvSpPr txBox="1"/>
          <p:nvPr>
            <p:ph type="title"/>
          </p:nvPr>
        </p:nvSpPr>
        <p:spPr>
          <a:xfrm>
            <a:off x="983025" y="847525"/>
            <a:ext cx="71781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ca"/>
              <a:t>Tipus d’ecosistemes</a:t>
            </a:r>
            <a:endParaRPr/>
          </a:p>
        </p:txBody>
      </p:sp>
      <p:sp>
        <p:nvSpPr>
          <p:cNvPr id="388" name="Google Shape;388;p12"/>
          <p:cNvSpPr txBox="1"/>
          <p:nvPr>
            <p:ph idx="1" type="subTitle"/>
          </p:nvPr>
        </p:nvSpPr>
        <p:spPr>
          <a:xfrm>
            <a:off x="866738" y="2071613"/>
            <a:ext cx="2249700" cy="34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2800"/>
              <a:buNone/>
            </a:pPr>
            <a:r>
              <a:rPr lang="ca"/>
              <a:t>TERRESTRES</a:t>
            </a:r>
            <a:endParaRPr/>
          </a:p>
        </p:txBody>
      </p:sp>
      <p:pic>
        <p:nvPicPr>
          <p:cNvPr id="389" name="Google Shape;389;p12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24754" r="24755" t="0"/>
          <a:stretch/>
        </p:blipFill>
        <p:spPr>
          <a:xfrm>
            <a:off x="4119725" y="1880025"/>
            <a:ext cx="1639501" cy="219119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4" name="Google Shape;394;p13"/>
          <p:cNvPicPr preferRelativeResize="0"/>
          <p:nvPr/>
        </p:nvPicPr>
        <p:blipFill rotWithShape="1">
          <a:blip r:embed="rId3">
            <a:alphaModFix/>
          </a:blip>
          <a:srcRect b="-1111" l="0" r="53371" t="0"/>
          <a:stretch/>
        </p:blipFill>
        <p:spPr>
          <a:xfrm>
            <a:off x="3202613" y="678275"/>
            <a:ext cx="2738773" cy="4202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14"/>
          <p:cNvSpPr txBox="1"/>
          <p:nvPr>
            <p:ph type="title"/>
          </p:nvPr>
        </p:nvSpPr>
        <p:spPr>
          <a:xfrm>
            <a:off x="729450" y="1322450"/>
            <a:ext cx="7688400" cy="151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ca">
                <a:solidFill>
                  <a:schemeClr val="dk1"/>
                </a:solidFill>
              </a:rPr>
              <a:t>Què és l’equilibri ecològic?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15"/>
          <p:cNvSpPr txBox="1"/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ca"/>
              <a:t>Què és l’equilibri ecològic?</a:t>
            </a:r>
            <a:endParaRPr/>
          </a:p>
        </p:txBody>
      </p:sp>
      <p:sp>
        <p:nvSpPr>
          <p:cNvPr id="405" name="Google Shape;405;p15"/>
          <p:cNvSpPr txBox="1"/>
          <p:nvPr>
            <p:ph idx="1" type="subTitle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SzPts val="688"/>
              <a:buNone/>
            </a:pPr>
            <a:r>
              <a:rPr lang="ca" sz="1425">
                <a:highlight>
                  <a:schemeClr val="lt1"/>
                </a:highlight>
              </a:rPr>
              <a:t>Situació de l’ecosistema on la interdependència establerta entre els diferents elements que el composen es òptima. </a:t>
            </a:r>
            <a:endParaRPr sz="1425">
              <a:highlight>
                <a:schemeClr val="lt1"/>
              </a:highlight>
            </a:endParaRPr>
          </a:p>
          <a:p>
            <a:pPr indent="0" lvl="0" marL="0" rtl="0" algn="ctr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SzPts val="688"/>
              <a:buNone/>
            </a:pPr>
            <a:r>
              <a:t/>
            </a:r>
            <a:endParaRPr sz="1125">
              <a:highlight>
                <a:schemeClr val="lt1"/>
              </a:highlight>
            </a:endParaRPr>
          </a:p>
        </p:txBody>
      </p:sp>
      <p:sp>
        <p:nvSpPr>
          <p:cNvPr id="406" name="Google Shape;406;p15"/>
          <p:cNvSpPr txBox="1"/>
          <p:nvPr>
            <p:ph idx="2" type="body"/>
          </p:nvPr>
        </p:nvSpPr>
        <p:spPr>
          <a:xfrm>
            <a:off x="4939500" y="199175"/>
            <a:ext cx="3837000" cy="4220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</a:pPr>
            <a:r>
              <a:rPr lang="ca"/>
              <a:t>Permet el desenvolupament i transformació de tots els éssers vius d’un mateix ecosistema.</a:t>
            </a:r>
            <a:endParaRPr/>
          </a:p>
          <a:p>
            <a:pPr indent="0" lvl="0" marL="0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</a:pPr>
            <a:r>
              <a:rPr lang="ca"/>
              <a:t>Teoria: els sistemes ecològics estan en  equilibri estable. → canvis en un paràmetre es regula amb canvis en un altre paràmetre relacionat.</a:t>
            </a:r>
            <a:endParaRPr/>
          </a:p>
        </p:txBody>
      </p:sp>
      <p:pic>
        <p:nvPicPr>
          <p:cNvPr id="407" name="Google Shape;407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715000" y="62075"/>
            <a:ext cx="2286000" cy="190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16"/>
          <p:cNvSpPr txBox="1"/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ca"/>
              <a:t>Com funciona?</a:t>
            </a:r>
            <a:endParaRPr/>
          </a:p>
        </p:txBody>
      </p:sp>
      <p:pic>
        <p:nvPicPr>
          <p:cNvPr id="413" name="Google Shape;413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89325" y="959288"/>
            <a:ext cx="5228525" cy="381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17"/>
          <p:cNvSpPr txBox="1"/>
          <p:nvPr>
            <p:ph type="title"/>
          </p:nvPr>
        </p:nvSpPr>
        <p:spPr>
          <a:xfrm>
            <a:off x="729450" y="864300"/>
            <a:ext cx="7021200" cy="298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ca"/>
              <a:t>Conceptes importants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2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18"/>
          <p:cNvSpPr txBox="1"/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ca"/>
              <a:t>Competència</a:t>
            </a:r>
            <a:endParaRPr/>
          </a:p>
        </p:txBody>
      </p:sp>
      <p:sp>
        <p:nvSpPr>
          <p:cNvPr id="424" name="Google Shape;424;p18"/>
          <p:cNvSpPr txBox="1"/>
          <p:nvPr>
            <p:ph idx="1" type="subTitle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SzPts val="688"/>
              <a:buNone/>
            </a:pPr>
            <a:r>
              <a:rPr lang="ca" sz="1425">
                <a:highlight>
                  <a:schemeClr val="lt1"/>
                </a:highlight>
              </a:rPr>
              <a:t>Una forma de competició en la qual individus competeixen pels mateixos recursos en un ecosistema.</a:t>
            </a:r>
            <a:endParaRPr sz="1425">
              <a:highlight>
                <a:schemeClr val="lt1"/>
              </a:highlight>
            </a:endParaRPr>
          </a:p>
          <a:p>
            <a:pPr indent="0" lvl="0" marL="0" rtl="0" algn="ctr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SzPts val="688"/>
              <a:buNone/>
            </a:pPr>
            <a:r>
              <a:t/>
            </a:r>
            <a:endParaRPr sz="1125">
              <a:highlight>
                <a:schemeClr val="lt1"/>
              </a:highlight>
            </a:endParaRPr>
          </a:p>
        </p:txBody>
      </p:sp>
      <p:pic>
        <p:nvPicPr>
          <p:cNvPr id="425" name="Google Shape;425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89663" y="251750"/>
            <a:ext cx="2857500" cy="190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6" name="Google Shape;426;p1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550088" y="2289424"/>
            <a:ext cx="2736675" cy="2736675"/>
          </a:xfrm>
          <a:prstGeom prst="rect">
            <a:avLst/>
          </a:prstGeom>
          <a:noFill/>
          <a:ln>
            <a:noFill/>
          </a:ln>
        </p:spPr>
      </p:pic>
      <p:sp>
        <p:nvSpPr>
          <p:cNvPr id="427" name="Google Shape;427;p18"/>
          <p:cNvSpPr txBox="1"/>
          <p:nvPr>
            <p:ph idx="2" type="body"/>
          </p:nvPr>
        </p:nvSpPr>
        <p:spPr>
          <a:xfrm>
            <a:off x="5489663" y="251750"/>
            <a:ext cx="1623300" cy="37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</a:pPr>
            <a:r>
              <a:rPr b="1" lang="ca">
                <a:solidFill>
                  <a:schemeClr val="lt1"/>
                </a:solidFill>
              </a:rPr>
              <a:t>INTERESPECÍFICA</a:t>
            </a:r>
            <a:endParaRPr b="1">
              <a:solidFill>
                <a:schemeClr val="lt1"/>
              </a:solidFill>
            </a:endParaRPr>
          </a:p>
        </p:txBody>
      </p:sp>
      <p:sp>
        <p:nvSpPr>
          <p:cNvPr id="428" name="Google Shape;428;p18"/>
          <p:cNvSpPr txBox="1"/>
          <p:nvPr>
            <p:ph idx="2" type="body"/>
          </p:nvPr>
        </p:nvSpPr>
        <p:spPr>
          <a:xfrm>
            <a:off x="6663463" y="2289425"/>
            <a:ext cx="1623300" cy="37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600"/>
              <a:buNone/>
            </a:pPr>
            <a:r>
              <a:rPr b="1" lang="ca">
                <a:solidFill>
                  <a:schemeClr val="lt1"/>
                </a:solidFill>
              </a:rPr>
              <a:t>INTRAESPECÍFICA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19"/>
          <p:cNvSpPr txBox="1"/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ca"/>
              <a:t>Principi d’exclusió competitiva</a:t>
            </a:r>
            <a:endParaRPr/>
          </a:p>
        </p:txBody>
      </p:sp>
      <p:sp>
        <p:nvSpPr>
          <p:cNvPr id="434" name="Google Shape;434;p19"/>
          <p:cNvSpPr txBox="1"/>
          <p:nvPr>
            <p:ph idx="1" type="subTitle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SzPts val="688"/>
              <a:buNone/>
            </a:pPr>
            <a:r>
              <a:rPr lang="ca" sz="1425">
                <a:highlight>
                  <a:schemeClr val="lt1"/>
                </a:highlight>
              </a:rPr>
              <a:t>Dues espècies en competència biològica pels mateixos recursos no poden coexistir de manera estable si els altres factors ecològics romanen constants. Un dels competidors sempre dominarà l'altre, portant-lo a l'extinció o a una modificació evolutiva o de comportament cap a un altre nínxol ecològic.</a:t>
            </a:r>
            <a:endParaRPr sz="1425">
              <a:highlight>
                <a:schemeClr val="lt1"/>
              </a:highlight>
            </a:endParaRPr>
          </a:p>
          <a:p>
            <a:pPr indent="0" lvl="0" marL="0" rtl="0" algn="ctr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SzPts val="688"/>
              <a:buNone/>
            </a:pPr>
            <a:r>
              <a:t/>
            </a:r>
            <a:endParaRPr sz="1125">
              <a:highlight>
                <a:schemeClr val="lt1"/>
              </a:highlight>
            </a:endParaRPr>
          </a:p>
        </p:txBody>
      </p:sp>
      <p:pic>
        <p:nvPicPr>
          <p:cNvPr id="435" name="Google Shape;435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80413" y="390475"/>
            <a:ext cx="2930300" cy="2197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36" name="Google Shape;436;p1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943044" y="2843319"/>
            <a:ext cx="4005025" cy="1956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20"/>
          <p:cNvSpPr txBox="1"/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ca"/>
              <a:t>Espècies generalistes</a:t>
            </a:r>
            <a:endParaRPr/>
          </a:p>
        </p:txBody>
      </p:sp>
      <p:sp>
        <p:nvSpPr>
          <p:cNvPr id="442" name="Google Shape;442;p20"/>
          <p:cNvSpPr txBox="1"/>
          <p:nvPr>
            <p:ph idx="1" type="subTitle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SzPts val="688"/>
              <a:buNone/>
            </a:pPr>
            <a:r>
              <a:rPr lang="ca" sz="1425">
                <a:highlight>
                  <a:schemeClr val="lt1"/>
                </a:highlight>
              </a:rPr>
              <a:t>És capaç de prosperar en una gran varietat de condicions ambientals i pot utilitzar una varietat de recursos diferents (per exemple, un heteròtrof de dieta variada)</a:t>
            </a:r>
            <a:endParaRPr sz="1425">
              <a:highlight>
                <a:schemeClr val="lt1"/>
              </a:highlight>
            </a:endParaRPr>
          </a:p>
          <a:p>
            <a:pPr indent="0" lvl="0" marL="0" rtl="0" algn="ctr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SzPts val="688"/>
              <a:buNone/>
            </a:pPr>
            <a:r>
              <a:t/>
            </a:r>
            <a:endParaRPr sz="1125">
              <a:highlight>
                <a:schemeClr val="lt1"/>
              </a:highlight>
            </a:endParaRPr>
          </a:p>
        </p:txBody>
      </p:sp>
      <p:pic>
        <p:nvPicPr>
          <p:cNvPr id="443" name="Google Shape;443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46300" y="953750"/>
            <a:ext cx="4314675" cy="32359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21"/>
          <p:cNvSpPr txBox="1"/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ca"/>
              <a:t>Espècies especialistes</a:t>
            </a:r>
            <a:endParaRPr/>
          </a:p>
        </p:txBody>
      </p:sp>
      <p:sp>
        <p:nvSpPr>
          <p:cNvPr id="449" name="Google Shape;449;p21"/>
          <p:cNvSpPr txBox="1"/>
          <p:nvPr>
            <p:ph idx="1" type="subTitle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SzPts val="688"/>
              <a:buNone/>
            </a:pPr>
            <a:r>
              <a:rPr lang="ca" sz="1425">
                <a:highlight>
                  <a:schemeClr val="lt1"/>
                </a:highlight>
              </a:rPr>
              <a:t>Només pot viure en un ventall reduït de condicions ambientals o té una dieta limitada.</a:t>
            </a:r>
            <a:endParaRPr sz="1425">
              <a:highlight>
                <a:schemeClr val="lt1"/>
              </a:highlight>
            </a:endParaRPr>
          </a:p>
          <a:p>
            <a:pPr indent="0" lvl="0" marL="0" rtl="0" algn="ctr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SzPts val="688"/>
              <a:buNone/>
            </a:pPr>
            <a:r>
              <a:t/>
            </a:r>
            <a:endParaRPr sz="1125">
              <a:highlight>
                <a:schemeClr val="lt1"/>
              </a:highlight>
            </a:endParaRPr>
          </a:p>
        </p:txBody>
      </p:sp>
      <p:pic>
        <p:nvPicPr>
          <p:cNvPr id="450" name="Google Shape;450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38325" y="1187663"/>
            <a:ext cx="4153277" cy="27681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4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p22"/>
          <p:cNvSpPr txBox="1"/>
          <p:nvPr>
            <p:ph idx="1" type="subTitle"/>
          </p:nvPr>
        </p:nvSpPr>
        <p:spPr>
          <a:xfrm>
            <a:off x="791225" y="2038925"/>
            <a:ext cx="3300900" cy="75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SzPts val="688"/>
              <a:buNone/>
            </a:pPr>
            <a:r>
              <a:rPr lang="ca" sz="1425">
                <a:highlight>
                  <a:schemeClr val="lt1"/>
                </a:highlight>
              </a:rPr>
              <a:t>El nínxol ecològic és l'estratègia que fa servir una determinada espècie per sobreviure en aquest hàbitat o ecosistema, és a dir, la manera d'obtenir l'aliment, establir competències amb altres espècies, caçar o escapar dels depredadors. </a:t>
            </a:r>
            <a:endParaRPr sz="1425">
              <a:highlight>
                <a:schemeClr val="lt1"/>
              </a:highlight>
            </a:endParaRPr>
          </a:p>
          <a:p>
            <a:pPr indent="0" lvl="0" marL="0" rtl="0" algn="ctr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SzPts val="688"/>
              <a:buNone/>
            </a:pPr>
            <a:r>
              <a:rPr lang="ca" sz="1425">
                <a:highlight>
                  <a:schemeClr val="lt1"/>
                </a:highlight>
              </a:rPr>
              <a:t>Definició funcional del lloc que ocupa una espècie dins de l'hàbitat on viu, és a dir, el seu paper. Dins aquesta definició, també es té en compte com influeixen les diferents condicions ambientals i la presència d'altres espècies sobre els factors esmentats anteriorment.</a:t>
            </a:r>
            <a:endParaRPr sz="1125">
              <a:highlight>
                <a:schemeClr val="lt1"/>
              </a:highlight>
            </a:endParaRPr>
          </a:p>
        </p:txBody>
      </p:sp>
      <p:sp>
        <p:nvSpPr>
          <p:cNvPr id="456" name="Google Shape;456;p22"/>
          <p:cNvSpPr txBox="1"/>
          <p:nvPr>
            <p:ph type="title"/>
          </p:nvPr>
        </p:nvSpPr>
        <p:spPr>
          <a:xfrm>
            <a:off x="791225" y="1278775"/>
            <a:ext cx="3300900" cy="16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ca"/>
              <a:t>Nínxol ecològic</a:t>
            </a:r>
            <a:endParaRPr/>
          </a:p>
        </p:txBody>
      </p:sp>
      <p:pic>
        <p:nvPicPr>
          <p:cNvPr id="457" name="Google Shape;457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94625" y="1713825"/>
            <a:ext cx="4299325" cy="2275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23"/>
          <p:cNvSpPr txBox="1"/>
          <p:nvPr>
            <p:ph idx="1" type="subTitle"/>
          </p:nvPr>
        </p:nvSpPr>
        <p:spPr>
          <a:xfrm>
            <a:off x="791225" y="3283975"/>
            <a:ext cx="3300900" cy="75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SzPts val="688"/>
              <a:buNone/>
            </a:pPr>
            <a:r>
              <a:rPr lang="ca" sz="1425">
                <a:highlight>
                  <a:schemeClr val="lt1"/>
                </a:highlight>
              </a:rPr>
              <a:t>El model presa-predador s'ocupa de la interacció entre dues espècies, on una (presa) té menjar abundant i la segona espècie (depredador) té subministrament d'aliments exclusivament a la població de preses.</a:t>
            </a:r>
            <a:endParaRPr sz="1425">
              <a:highlight>
                <a:schemeClr val="lt1"/>
              </a:highlight>
            </a:endParaRPr>
          </a:p>
          <a:p>
            <a:pPr indent="0" lvl="0" marL="0" rtl="0" algn="ctr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SzPts val="688"/>
              <a:buNone/>
            </a:pPr>
            <a:r>
              <a:t/>
            </a:r>
            <a:endParaRPr sz="1125">
              <a:highlight>
                <a:schemeClr val="lt1"/>
              </a:highlight>
            </a:endParaRPr>
          </a:p>
        </p:txBody>
      </p:sp>
      <p:sp>
        <p:nvSpPr>
          <p:cNvPr id="463" name="Google Shape;463;p23"/>
          <p:cNvSpPr txBox="1"/>
          <p:nvPr>
            <p:ph type="title"/>
          </p:nvPr>
        </p:nvSpPr>
        <p:spPr>
          <a:xfrm>
            <a:off x="791225" y="1278775"/>
            <a:ext cx="3300900" cy="16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ca"/>
              <a:t>Model depredador-presa: </a:t>
            </a:r>
            <a:endParaRPr/>
          </a:p>
        </p:txBody>
      </p:sp>
      <p:pic>
        <p:nvPicPr>
          <p:cNvPr id="464" name="Google Shape;464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07550" y="1022638"/>
            <a:ext cx="4130974" cy="3098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p24"/>
          <p:cNvSpPr txBox="1"/>
          <p:nvPr>
            <p:ph idx="1" type="subTitle"/>
          </p:nvPr>
        </p:nvSpPr>
        <p:spPr>
          <a:xfrm>
            <a:off x="791225" y="3283975"/>
            <a:ext cx="3300900" cy="75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SzPts val="688"/>
              <a:buNone/>
            </a:pPr>
            <a:r>
              <a:rPr lang="ca" sz="1425">
                <a:highlight>
                  <a:schemeClr val="lt1"/>
                </a:highlight>
              </a:rPr>
              <a:t>Una espècie clau és una espècie que té un efecte desproporcionadament gran sobre el seu ambient natural en relació a la seva abundància.</a:t>
            </a:r>
            <a:endParaRPr sz="1425">
              <a:highlight>
                <a:schemeClr val="lt1"/>
              </a:highlight>
            </a:endParaRPr>
          </a:p>
          <a:p>
            <a:pPr indent="0" lvl="0" marL="0" rtl="0" algn="ctr">
              <a:lnSpc>
                <a:spcPct val="80000"/>
              </a:lnSpc>
              <a:spcBef>
                <a:spcPts val="300"/>
              </a:spcBef>
              <a:spcAft>
                <a:spcPts val="0"/>
              </a:spcAft>
              <a:buSzPts val="688"/>
              <a:buNone/>
            </a:pPr>
            <a:r>
              <a:t/>
            </a:r>
            <a:endParaRPr sz="1125">
              <a:highlight>
                <a:schemeClr val="lt1"/>
              </a:highlight>
            </a:endParaRPr>
          </a:p>
        </p:txBody>
      </p:sp>
      <p:sp>
        <p:nvSpPr>
          <p:cNvPr id="470" name="Google Shape;470;p24"/>
          <p:cNvSpPr txBox="1"/>
          <p:nvPr>
            <p:ph type="title"/>
          </p:nvPr>
        </p:nvSpPr>
        <p:spPr>
          <a:xfrm>
            <a:off x="791225" y="1278775"/>
            <a:ext cx="3300900" cy="168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</a:pPr>
            <a:r>
              <a:rPr lang="ca"/>
              <a:t>Espècie clau</a:t>
            </a:r>
            <a:endParaRPr/>
          </a:p>
        </p:txBody>
      </p:sp>
      <p:pic>
        <p:nvPicPr>
          <p:cNvPr id="471" name="Google Shape;471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46500" y="1088076"/>
            <a:ext cx="4224700" cy="2967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