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embeddedFontLst>
    <p:embeddedFont>
      <p:font typeface="Overlock"/>
      <p:regular r:id="rId16"/>
      <p:bold r:id="rId17"/>
      <p:italic r:id="rId18"/>
      <p:boldItalic r:id="rId19"/>
    </p:embeddedFon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verlock-bold.fntdata"/><Relationship Id="rId16" Type="http://schemas.openxmlformats.org/officeDocument/2006/relationships/font" Target="fonts/Overlock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verlock-boldItalic.fntdata"/><Relationship Id="rId6" Type="http://schemas.openxmlformats.org/officeDocument/2006/relationships/slide" Target="slides/slide1.xml"/><Relationship Id="rId18" Type="http://schemas.openxmlformats.org/officeDocument/2006/relationships/font" Target="fonts/Overlock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b817cbbe08_0_5:notes"/>
          <p:cNvSpPr txBox="1"/>
          <p:nvPr>
            <p:ph idx="1" type="body"/>
          </p:nvPr>
        </p:nvSpPr>
        <p:spPr>
          <a:xfrm>
            <a:off x="685800" y="434338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b817cbbe08_0_5:notes"/>
          <p:cNvSpPr/>
          <p:nvPr>
            <p:ph idx="2" type="sldImg"/>
          </p:nvPr>
        </p:nvSpPr>
        <p:spPr>
          <a:xfrm>
            <a:off x="1319083" y="685799"/>
            <a:ext cx="422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817cbbe08_0_162:notes"/>
          <p:cNvSpPr txBox="1"/>
          <p:nvPr>
            <p:ph idx="1" type="body"/>
          </p:nvPr>
        </p:nvSpPr>
        <p:spPr>
          <a:xfrm>
            <a:off x="685800" y="434338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b817cbbe08_0_162:notes"/>
          <p:cNvSpPr/>
          <p:nvPr>
            <p:ph idx="2" type="sldImg"/>
          </p:nvPr>
        </p:nvSpPr>
        <p:spPr>
          <a:xfrm>
            <a:off x="1319083" y="685799"/>
            <a:ext cx="422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817cbbe08_0_3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b817cbbe08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817cbbe08_0_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817cbbe08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9.png"/><Relationship Id="rId13" Type="http://schemas.openxmlformats.org/officeDocument/2006/relationships/image" Target="../media/image10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5" Type="http://schemas.openxmlformats.org/officeDocument/2006/relationships/image" Target="../media/image17.png"/><Relationship Id="rId14" Type="http://schemas.openxmlformats.org/officeDocument/2006/relationships/image" Target="../media/image11.png"/><Relationship Id="rId17" Type="http://schemas.openxmlformats.org/officeDocument/2006/relationships/image" Target="../media/image13.png"/><Relationship Id="rId16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18" Type="http://schemas.openxmlformats.org/officeDocument/2006/relationships/image" Target="../media/image15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7.png"/><Relationship Id="rId11" Type="http://schemas.openxmlformats.org/officeDocument/2006/relationships/image" Target="../media/image29.png"/><Relationship Id="rId10" Type="http://schemas.openxmlformats.org/officeDocument/2006/relationships/image" Target="../media/image23.png"/><Relationship Id="rId13" Type="http://schemas.openxmlformats.org/officeDocument/2006/relationships/image" Target="../media/image3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22.png"/><Relationship Id="rId15" Type="http://schemas.openxmlformats.org/officeDocument/2006/relationships/image" Target="../media/image14.png"/><Relationship Id="rId14" Type="http://schemas.openxmlformats.org/officeDocument/2006/relationships/image" Target="../media/image6.png"/><Relationship Id="rId17" Type="http://schemas.openxmlformats.org/officeDocument/2006/relationships/image" Target="../media/image21.png"/><Relationship Id="rId16" Type="http://schemas.openxmlformats.org/officeDocument/2006/relationships/image" Target="../media/image10.png"/><Relationship Id="rId5" Type="http://schemas.openxmlformats.org/officeDocument/2006/relationships/image" Target="../media/image4.png"/><Relationship Id="rId19" Type="http://schemas.openxmlformats.org/officeDocument/2006/relationships/image" Target="../media/image12.png"/><Relationship Id="rId6" Type="http://schemas.openxmlformats.org/officeDocument/2006/relationships/image" Target="../media/image16.png"/><Relationship Id="rId18" Type="http://schemas.openxmlformats.org/officeDocument/2006/relationships/image" Target="../media/image18.png"/><Relationship Id="rId7" Type="http://schemas.openxmlformats.org/officeDocument/2006/relationships/image" Target="../media/image24.png"/><Relationship Id="rId8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Relationship Id="rId5" Type="http://schemas.openxmlformats.org/officeDocument/2006/relationships/image" Target="../media/image32.png"/><Relationship Id="rId6" Type="http://schemas.openxmlformats.org/officeDocument/2006/relationships/image" Target="../media/image3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gif"/><Relationship Id="rId4" Type="http://schemas.openxmlformats.org/officeDocument/2006/relationships/image" Target="../media/image35.png"/><Relationship Id="rId5" Type="http://schemas.openxmlformats.org/officeDocument/2006/relationships/image" Target="../media/image45.png"/><Relationship Id="rId6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jpg"/><Relationship Id="rId4" Type="http://schemas.openxmlformats.org/officeDocument/2006/relationships/image" Target="../media/image33.gif"/><Relationship Id="rId5" Type="http://schemas.openxmlformats.org/officeDocument/2006/relationships/image" Target="../media/image34.jpg"/><Relationship Id="rId6" Type="http://schemas.openxmlformats.org/officeDocument/2006/relationships/image" Target="../media/image38.png"/><Relationship Id="rId7" Type="http://schemas.openxmlformats.org/officeDocument/2006/relationships/image" Target="../media/image47.gif"/><Relationship Id="rId8" Type="http://schemas.openxmlformats.org/officeDocument/2006/relationships/image" Target="../media/image4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Relationship Id="rId6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sus\AppData\Local\Microsoft\Windows\Temporary Internet Files\Content.IE5\QFFN18MO\MC900048773[1].wmf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783152" y="5039258"/>
            <a:ext cx="1507494" cy="1678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sus\AppData\Local\Microsoft\Windows\Temporary Internet Files\Content.IE5\AZYLF61S\MC900048769[1].wmf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3015" y="4876800"/>
            <a:ext cx="1547446" cy="1572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13"/>
          <p:cNvGrpSpPr/>
          <p:nvPr/>
        </p:nvGrpSpPr>
        <p:grpSpPr>
          <a:xfrm>
            <a:off x="0" y="-228600"/>
            <a:ext cx="4853475" cy="2209800"/>
            <a:chOff x="0" y="0"/>
            <a:chExt cx="5257800" cy="2209800"/>
          </a:xfrm>
        </p:grpSpPr>
        <p:pic>
          <p:nvPicPr>
            <p:cNvPr descr="C:\Users\asus\AppData\Local\Microsoft\Windows\Temporary Internet Files\Content.IE5\63E1HC6P\MC900024294[1].wmf" id="87" name="Google Shape;87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5257800" cy="2209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3"/>
            <p:cNvSpPr txBox="1"/>
            <p:nvPr/>
          </p:nvSpPr>
          <p:spPr>
            <a:xfrm>
              <a:off x="1371601" y="765025"/>
              <a:ext cx="3429000" cy="10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 fontScale="55000"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Overlock"/>
                <a:buNone/>
              </a:pPr>
              <a:r>
                <a:rPr b="0" i="0" lang="en-US" sz="7200" u="none" cap="none" strike="noStrike">
                  <a:solidFill>
                    <a:schemeClr val="dk1"/>
                  </a:solidFill>
                  <a:latin typeface="Overlock"/>
                  <a:ea typeface="Overlock"/>
                  <a:cs typeface="Overlock"/>
                  <a:sym typeface="Overlock"/>
                </a:rPr>
                <a:t>Lost &amp; Found</a:t>
              </a:r>
              <a:endParaRPr b="0" i="0" sz="4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6541564" y="5715000"/>
            <a:ext cx="1195777" cy="609601"/>
            <a:chOff x="4191000" y="1219200"/>
            <a:chExt cx="1066801" cy="609601"/>
          </a:xfrm>
        </p:grpSpPr>
        <p:pic>
          <p:nvPicPr>
            <p:cNvPr descr="C:\Users\asus\AppData\Local\Microsoft\Windows\Temporary Internet Files\Content.IE5\NHJR6JT2\MC900434669[1].wmf" id="90" name="Google Shape;90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191000" y="1219200"/>
              <a:ext cx="1066801" cy="6096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13"/>
            <p:cNvSpPr txBox="1"/>
            <p:nvPr/>
          </p:nvSpPr>
          <p:spPr>
            <a:xfrm>
              <a:off x="4343400" y="1295400"/>
              <a:ext cx="838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Ok. Thanks.</a:t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351699" y="5410200"/>
            <a:ext cx="2321227" cy="1066800"/>
            <a:chOff x="304800" y="1524000"/>
            <a:chExt cx="2514600" cy="1066800"/>
          </a:xfrm>
        </p:grpSpPr>
        <p:pic>
          <p:nvPicPr>
            <p:cNvPr descr="C:\Users\asus\AppData\Local\Microsoft\Windows\Temporary Internet Files\Content.IE5\NHJR6JT2\MC900434669[1].wmf" id="93" name="Google Shape;93;p1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>
              <a:off x="380996" y="1524000"/>
              <a:ext cx="2362204" cy="106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13"/>
            <p:cNvSpPr txBox="1"/>
            <p:nvPr/>
          </p:nvSpPr>
          <p:spPr>
            <a:xfrm>
              <a:off x="304800" y="1641157"/>
              <a:ext cx="2514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I’m sorry. No one has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found it yet. Try again later. </a:t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4994166" y="2286062"/>
            <a:ext cx="2602588" cy="2252241"/>
            <a:chOff x="5867400" y="2667001"/>
            <a:chExt cx="2819400" cy="2439867"/>
          </a:xfrm>
        </p:grpSpPr>
        <p:pic>
          <p:nvPicPr>
            <p:cNvPr descr="C:\Users\asus\AppData\Local\Microsoft\Windows\Temporary Internet Files\Content.IE5\63E1HC6P\MC900434667[1].wmf" id="96" name="Google Shape;96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867400" y="2667001"/>
              <a:ext cx="2819400" cy="2439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7D1GI0DJ\MC900057016[1].wmf" id="97" name="Google Shape;97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553200" y="3048000"/>
              <a:ext cx="1447800" cy="10911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8" name="Google Shape;98;p13"/>
          <p:cNvGrpSpPr/>
          <p:nvPr/>
        </p:nvGrpSpPr>
        <p:grpSpPr>
          <a:xfrm>
            <a:off x="1547497" y="2362200"/>
            <a:ext cx="2602588" cy="2439867"/>
            <a:chOff x="2209800" y="2208334"/>
            <a:chExt cx="2819400" cy="2439867"/>
          </a:xfrm>
        </p:grpSpPr>
        <p:pic>
          <p:nvPicPr>
            <p:cNvPr descr="C:\Users\asus\AppData\Local\Microsoft\Windows\Temporary Internet Files\Content.IE5\63E1HC6P\MC900434667[1].wmf" id="99" name="Google Shape;99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 flipH="1">
              <a:off x="2209800" y="2208334"/>
              <a:ext cx="2819400" cy="24398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0" name="Google Shape;100;p13"/>
            <p:cNvGrpSpPr/>
            <p:nvPr/>
          </p:nvGrpSpPr>
          <p:grpSpPr>
            <a:xfrm rot="-343662">
              <a:off x="2973964" y="2431541"/>
              <a:ext cx="1565150" cy="1422387"/>
              <a:chOff x="2971800" y="2438400"/>
              <a:chExt cx="1565161" cy="1422397"/>
            </a:xfrm>
          </p:grpSpPr>
          <p:pic>
            <p:nvPicPr>
              <p:cNvPr descr="C:\Users\asus\AppData\Local\Microsoft\Windows\Temporary Internet Files\Content.IE5\DSH2OGEZ\MC900191889[1].wmf" id="101" name="Google Shape;101;p13"/>
              <p:cNvPicPr preferRelativeResize="0"/>
              <p:nvPr/>
            </p:nvPicPr>
            <p:blipFill rotWithShape="1">
              <a:blip r:embed="rId10">
                <a:alphaModFix/>
              </a:blip>
              <a:srcRect b="6331" l="0" r="17857" t="0"/>
              <a:stretch/>
            </p:blipFill>
            <p:spPr>
              <a:xfrm>
                <a:off x="2971800" y="2438400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02" name="Google Shape;102;p13"/>
              <p:cNvGrpSpPr/>
              <p:nvPr/>
            </p:nvGrpSpPr>
            <p:grpSpPr>
              <a:xfrm>
                <a:off x="3882182" y="3047903"/>
                <a:ext cx="654780" cy="812895"/>
                <a:chOff x="3882182" y="3047903"/>
                <a:chExt cx="654780" cy="812895"/>
              </a:xfrm>
            </p:grpSpPr>
            <p:sp>
              <p:nvSpPr>
                <p:cNvPr id="103" name="Google Shape;103;p13"/>
                <p:cNvSpPr/>
                <p:nvPr/>
              </p:nvSpPr>
              <p:spPr>
                <a:xfrm>
                  <a:off x="4038600" y="3352800"/>
                  <a:ext cx="228600" cy="381000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104;p13"/>
                <p:cNvSpPr/>
                <p:nvPr/>
              </p:nvSpPr>
              <p:spPr>
                <a:xfrm>
                  <a:off x="4114800" y="3352800"/>
                  <a:ext cx="228600" cy="381000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13"/>
                <p:cNvSpPr/>
                <p:nvPr/>
              </p:nvSpPr>
              <p:spPr>
                <a:xfrm rot="7962818">
                  <a:off x="4097263" y="3191439"/>
                  <a:ext cx="457296" cy="152427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1"/>
                </a:solidFill>
                <a:ln cap="flat" cmpd="sng" w="25400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106;p13"/>
                <p:cNvSpPr/>
                <p:nvPr/>
              </p:nvSpPr>
              <p:spPr>
                <a:xfrm>
                  <a:off x="4038600" y="3733800"/>
                  <a:ext cx="304800" cy="76200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13"/>
                <p:cNvSpPr/>
                <p:nvPr/>
              </p:nvSpPr>
              <p:spPr>
                <a:xfrm rot="9050585">
                  <a:off x="3886308" y="3733705"/>
                  <a:ext cx="228447" cy="76285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lt1"/>
                </a:solidFill>
                <a:ln cap="flat" cmpd="sng" w="25400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8" name="Google Shape;108;p13"/>
            <p:cNvGrpSpPr/>
            <p:nvPr/>
          </p:nvGrpSpPr>
          <p:grpSpPr>
            <a:xfrm>
              <a:off x="3886200" y="3733800"/>
              <a:ext cx="228600" cy="76200"/>
              <a:chOff x="3886200" y="3733800"/>
              <a:chExt cx="228600" cy="76200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3962400" y="3733800"/>
                <a:ext cx="152400" cy="76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3886200" y="3764281"/>
                <a:ext cx="76200" cy="456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111" name="Google Shape;111;p13"/>
          <p:cNvCxnSpPr/>
          <p:nvPr/>
        </p:nvCxnSpPr>
        <p:spPr>
          <a:xfrm>
            <a:off x="562708" y="0"/>
            <a:ext cx="3516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2" name="Google Shape;112;p13"/>
          <p:cNvGrpSpPr/>
          <p:nvPr/>
        </p:nvGrpSpPr>
        <p:grpSpPr>
          <a:xfrm>
            <a:off x="2883949" y="2926081"/>
            <a:ext cx="42093" cy="198000"/>
            <a:chOff x="3124200" y="2926081"/>
            <a:chExt cx="45600" cy="198000"/>
          </a:xfrm>
        </p:grpSpPr>
        <p:sp>
          <p:nvSpPr>
            <p:cNvPr id="113" name="Google Shape;113;p13"/>
            <p:cNvSpPr/>
            <p:nvPr/>
          </p:nvSpPr>
          <p:spPr>
            <a:xfrm>
              <a:off x="3124200" y="29260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3124200" y="30022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3124200" y="30784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13"/>
          <p:cNvGrpSpPr/>
          <p:nvPr/>
        </p:nvGrpSpPr>
        <p:grpSpPr>
          <a:xfrm>
            <a:off x="0" y="2286003"/>
            <a:ext cx="1477096" cy="914398"/>
            <a:chOff x="1" y="3657596"/>
            <a:chExt cx="2320290" cy="665017"/>
          </a:xfrm>
        </p:grpSpPr>
        <p:pic>
          <p:nvPicPr>
            <p:cNvPr descr="C:\Users\asus\AppData\Local\Microsoft\Windows\Temporary Internet Files\Content.IE5\NHJR6JT2\MC900434669[1].wmf" id="117" name="Google Shape;117;p1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 flipH="1">
              <a:off x="1" y="3657596"/>
              <a:ext cx="2320290" cy="66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3"/>
            <p:cNvSpPr txBox="1"/>
            <p:nvPr/>
          </p:nvSpPr>
          <p:spPr>
            <a:xfrm>
              <a:off x="152399" y="3713013"/>
              <a:ext cx="2057400" cy="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Hello. How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can I help you? </a:t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13"/>
          <p:cNvGrpSpPr/>
          <p:nvPr/>
        </p:nvGrpSpPr>
        <p:grpSpPr>
          <a:xfrm flipH="1">
            <a:off x="7244781" y="2209697"/>
            <a:ext cx="1899184" cy="1066767"/>
            <a:chOff x="1447802" y="3048000"/>
            <a:chExt cx="2057398" cy="984738"/>
          </a:xfrm>
        </p:grpSpPr>
        <p:pic>
          <p:nvPicPr>
            <p:cNvPr descr="C:\Users\asus\AppData\Local\Microsoft\Windows\Temporary Internet Files\Content.IE5\NHJR6JT2\MC900434669[1].wmf" id="120" name="Google Shape;120;p1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 flipH="1">
              <a:off x="1447802" y="3048000"/>
              <a:ext cx="2057398" cy="984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3"/>
            <p:cNvSpPr txBox="1"/>
            <p:nvPr/>
          </p:nvSpPr>
          <p:spPr>
            <a:xfrm>
              <a:off x="1524000" y="3188603"/>
              <a:ext cx="1676400" cy="6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Hi. I lost my </a:t>
              </a:r>
              <a:r>
                <a:rPr b="0" i="0" lang="en-US" sz="1300" u="sng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T-shirt</a:t>
              </a:r>
              <a:r>
                <a:rPr b="0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Has anyone found it?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13"/>
          <p:cNvGrpSpPr/>
          <p:nvPr/>
        </p:nvGrpSpPr>
        <p:grpSpPr>
          <a:xfrm>
            <a:off x="-84890" y="3429000"/>
            <a:ext cx="1702704" cy="914399"/>
            <a:chOff x="152399" y="3657600"/>
            <a:chExt cx="2057400" cy="914399"/>
          </a:xfrm>
        </p:grpSpPr>
        <p:pic>
          <p:nvPicPr>
            <p:cNvPr descr="C:\Users\asus\AppData\Local\Microsoft\Windows\Temporary Internet Files\Content.IE5\NHJR6JT2\MC900434669[1].wmf" id="123" name="Google Shape;123;p1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 flipH="1">
              <a:off x="424962" y="3657600"/>
              <a:ext cx="1529861" cy="914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13"/>
            <p:cNvSpPr txBox="1"/>
            <p:nvPr/>
          </p:nvSpPr>
          <p:spPr>
            <a:xfrm>
              <a:off x="152399" y="3733800"/>
              <a:ext cx="2057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What does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look like?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13"/>
          <p:cNvGrpSpPr/>
          <p:nvPr/>
        </p:nvGrpSpPr>
        <p:grpSpPr>
          <a:xfrm>
            <a:off x="281352" y="4572000"/>
            <a:ext cx="1899171" cy="609600"/>
            <a:chOff x="-2" y="3657600"/>
            <a:chExt cx="2294794" cy="609600"/>
          </a:xfrm>
        </p:grpSpPr>
        <p:pic>
          <p:nvPicPr>
            <p:cNvPr descr="C:\Users\asus\AppData\Local\Microsoft\Windows\Temporary Internet Files\Content.IE5\NHJR6JT2\MC900434669[1].wmf" id="126" name="Google Shape;126;p13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 flipH="1">
              <a:off x="-2" y="3657600"/>
              <a:ext cx="2209802" cy="60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13"/>
            <p:cNvSpPr txBox="1"/>
            <p:nvPr/>
          </p:nvSpPr>
          <p:spPr>
            <a:xfrm>
              <a:off x="237392" y="3733800"/>
              <a:ext cx="20574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Does it have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stripes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?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Google Shape;128;p13"/>
          <p:cNvGrpSpPr/>
          <p:nvPr/>
        </p:nvGrpSpPr>
        <p:grpSpPr>
          <a:xfrm flipH="1">
            <a:off x="6752449" y="4800600"/>
            <a:ext cx="2180539" cy="609600"/>
            <a:chOff x="-228600" y="3048000"/>
            <a:chExt cx="3733800" cy="609600"/>
          </a:xfrm>
        </p:grpSpPr>
        <p:pic>
          <p:nvPicPr>
            <p:cNvPr descr="C:\Users\asus\AppData\Local\Microsoft\Windows\Temporary Internet Files\Content.IE5\NHJR6JT2\MC900434669[1].wmf" id="129" name="Google Shape;129;p13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 flipH="1">
              <a:off x="132738" y="3048000"/>
              <a:ext cx="3372462" cy="60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3"/>
            <p:cNvSpPr txBox="1"/>
            <p:nvPr/>
          </p:nvSpPr>
          <p:spPr>
            <a:xfrm>
              <a:off x="-228600" y="3124200"/>
              <a:ext cx="3429000" cy="2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No, it doesn’t.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is plain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13"/>
          <p:cNvGrpSpPr/>
          <p:nvPr/>
        </p:nvGrpSpPr>
        <p:grpSpPr>
          <a:xfrm flipH="1">
            <a:off x="7244782" y="3505200"/>
            <a:ext cx="1758506" cy="1066799"/>
            <a:chOff x="1524000" y="3048000"/>
            <a:chExt cx="1905000" cy="1066799"/>
          </a:xfrm>
        </p:grpSpPr>
        <p:pic>
          <p:nvPicPr>
            <p:cNvPr descr="C:\Users\asus\AppData\Local\Microsoft\Windows\Temporary Internet Files\Content.IE5\NHJR6JT2\MC900434669[1].wmf" id="132" name="Google Shape;132;p13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 flipH="1">
              <a:off x="1524001" y="3048000"/>
              <a:ext cx="1904999" cy="1066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3"/>
            <p:cNvSpPr txBox="1"/>
            <p:nvPr/>
          </p:nvSpPr>
          <p:spPr>
            <a:xfrm>
              <a:off x="1524000" y="3165157"/>
              <a:ext cx="1676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has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short sleeves and three buttons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/>
            </a:p>
          </p:txBody>
        </p:sp>
      </p:grpSp>
      <p:sp>
        <p:nvSpPr>
          <p:cNvPr id="134" name="Google Shape;134;p13"/>
          <p:cNvSpPr txBox="1"/>
          <p:nvPr/>
        </p:nvSpPr>
        <p:spPr>
          <a:xfrm>
            <a:off x="-70338" y="1905000"/>
            <a:ext cx="633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1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8862646" y="1828800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2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70338" y="3048000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3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8721969" y="3124200"/>
            <a:ext cx="633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4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211015" y="4191000"/>
            <a:ext cx="492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5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8440615" y="4419600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6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351692" y="5130225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7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7455877" y="5334000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8 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4994031" y="76200"/>
            <a:ext cx="4079700" cy="1828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5627077" y="1524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short sleeve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7948246" y="149423"/>
            <a:ext cx="119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long sleeve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5908431" y="609600"/>
            <a:ext cx="84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button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4994031" y="12954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stripes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7174523" y="13716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plain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asus\AppData\Local\Microsoft\Windows\Temporary Internet Files\Content.IE5\63E1HC6P\MC900057021[1].wmf" id="148" name="Google Shape;148;p13"/>
          <p:cNvPicPr preferRelativeResize="0"/>
          <p:nvPr/>
        </p:nvPicPr>
        <p:blipFill rotWithShape="1">
          <a:blip r:embed="rId17">
            <a:alphaModFix/>
          </a:blip>
          <a:srcRect b="53525" l="53246" r="0" t="0"/>
          <a:stretch/>
        </p:blipFill>
        <p:spPr>
          <a:xfrm>
            <a:off x="5064369" y="152400"/>
            <a:ext cx="633046" cy="5539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sus\AppData\Local\Microsoft\Windows\Temporary Internet Files\Content.IE5\O6OZUWLF\MCj01134040000[1].wmf" id="149" name="Google Shape;149;p13"/>
          <p:cNvPicPr preferRelativeResize="0"/>
          <p:nvPr/>
        </p:nvPicPr>
        <p:blipFill rotWithShape="1">
          <a:blip r:embed="rId18">
            <a:alphaModFix/>
          </a:blip>
          <a:srcRect b="30075" l="52631" r="0" t="19806"/>
          <a:stretch/>
        </p:blipFill>
        <p:spPr>
          <a:xfrm>
            <a:off x="7385538" y="152400"/>
            <a:ext cx="1125416" cy="9378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13"/>
          <p:cNvGrpSpPr/>
          <p:nvPr/>
        </p:nvGrpSpPr>
        <p:grpSpPr>
          <a:xfrm>
            <a:off x="6682303" y="533400"/>
            <a:ext cx="422041" cy="457200"/>
            <a:chOff x="6477000" y="914400"/>
            <a:chExt cx="457200" cy="457200"/>
          </a:xfrm>
        </p:grpSpPr>
        <p:sp>
          <p:nvSpPr>
            <p:cNvPr id="151" name="Google Shape;151;p13"/>
            <p:cNvSpPr/>
            <p:nvPr/>
          </p:nvSpPr>
          <p:spPr>
            <a:xfrm>
              <a:off x="6477000" y="914400"/>
              <a:ext cx="457200" cy="4572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6629400" y="1066800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6736081" y="1066800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6629400" y="11734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6736081" y="11734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13"/>
          <p:cNvSpPr/>
          <p:nvPr/>
        </p:nvSpPr>
        <p:spPr>
          <a:xfrm>
            <a:off x="7737231" y="1219200"/>
            <a:ext cx="1266000" cy="609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7" name="Google Shape;157;p13"/>
          <p:cNvGrpSpPr/>
          <p:nvPr/>
        </p:nvGrpSpPr>
        <p:grpSpPr>
          <a:xfrm>
            <a:off x="5697560" y="1219200"/>
            <a:ext cx="1266124" cy="609600"/>
            <a:chOff x="6248400" y="1219200"/>
            <a:chExt cx="1371600" cy="609600"/>
          </a:xfrm>
        </p:grpSpPr>
        <p:sp>
          <p:nvSpPr>
            <p:cNvPr id="158" name="Google Shape;158;p13"/>
            <p:cNvSpPr/>
            <p:nvPr/>
          </p:nvSpPr>
          <p:spPr>
            <a:xfrm>
              <a:off x="6248400" y="1219200"/>
              <a:ext cx="1371600" cy="6096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6400800" y="1219200"/>
              <a:ext cx="152400" cy="6096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6705600" y="1219200"/>
              <a:ext cx="152400" cy="6096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7010400" y="1219200"/>
              <a:ext cx="152400" cy="6096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7315200" y="1219200"/>
              <a:ext cx="152400" cy="6096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sus\AppData\Local\Microsoft\Windows\Temporary Internet Files\Content.IE5\QFFN18MO\MC900048773[1].wmf" id="167" name="Google Shape;16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783152" y="5039258"/>
            <a:ext cx="1507494" cy="1678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sus\AppData\Local\Microsoft\Windows\Temporary Internet Files\Content.IE5\AZYLF61S\MC900048769[1].wmf" id="168" name="Google Shape;16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3015" y="4876800"/>
            <a:ext cx="1547446" cy="1572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14"/>
          <p:cNvGrpSpPr/>
          <p:nvPr/>
        </p:nvGrpSpPr>
        <p:grpSpPr>
          <a:xfrm>
            <a:off x="0" y="-228600"/>
            <a:ext cx="4853475" cy="2209800"/>
            <a:chOff x="0" y="0"/>
            <a:chExt cx="5257800" cy="2209800"/>
          </a:xfrm>
        </p:grpSpPr>
        <p:pic>
          <p:nvPicPr>
            <p:cNvPr descr="C:\Users\asus\AppData\Local\Microsoft\Windows\Temporary Internet Files\Content.IE5\63E1HC6P\MC900024294[1].wmf" id="170" name="Google Shape;170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5257800" cy="2209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14"/>
            <p:cNvSpPr txBox="1"/>
            <p:nvPr/>
          </p:nvSpPr>
          <p:spPr>
            <a:xfrm>
              <a:off x="1371601" y="609600"/>
              <a:ext cx="3429000" cy="8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rmAutofit fontScale="55000"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Overlock"/>
                <a:buNone/>
              </a:pPr>
              <a:r>
                <a:rPr b="0" i="0" lang="en-US" sz="7200" u="none" cap="none" strike="noStrike">
                  <a:solidFill>
                    <a:schemeClr val="dk1"/>
                  </a:solidFill>
                  <a:latin typeface="Overlock"/>
                  <a:ea typeface="Overlock"/>
                  <a:cs typeface="Overlock"/>
                  <a:sym typeface="Overlock"/>
                </a:rPr>
                <a:t>Lost</a:t>
              </a:r>
              <a:r>
                <a:rPr lang="en-US" sz="7200">
                  <a:solidFill>
                    <a:schemeClr val="dk1"/>
                  </a:solidFill>
                  <a:latin typeface="Overlock"/>
                  <a:ea typeface="Overlock"/>
                  <a:cs typeface="Overlock"/>
                  <a:sym typeface="Overlock"/>
                </a:rPr>
                <a:t> &amp; Found</a:t>
              </a:r>
              <a:endParaRPr b="0" i="0" sz="44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endParaRPr>
            </a:p>
          </p:txBody>
        </p:sp>
      </p:grpSp>
      <p:grpSp>
        <p:nvGrpSpPr>
          <p:cNvPr id="172" name="Google Shape;172;p14"/>
          <p:cNvGrpSpPr/>
          <p:nvPr/>
        </p:nvGrpSpPr>
        <p:grpSpPr>
          <a:xfrm>
            <a:off x="1688284" y="1828800"/>
            <a:ext cx="2461908" cy="2971800"/>
            <a:chOff x="7010399" y="2286000"/>
            <a:chExt cx="2667001" cy="2971800"/>
          </a:xfrm>
        </p:grpSpPr>
        <p:pic>
          <p:nvPicPr>
            <p:cNvPr descr="C:\Users\asus\AppData\Local\Microsoft\Windows\Temporary Internet Files\Content.IE5\63E1HC6P\MC900434667[1].wmf" id="173" name="Google Shape;173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7010399" y="2286000"/>
              <a:ext cx="2667001" cy="297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A0RHIQYB\MCHH02575_0000[1].wmf" id="174" name="Google Shape;174;p14"/>
            <p:cNvPicPr preferRelativeResize="0"/>
            <p:nvPr/>
          </p:nvPicPr>
          <p:blipFill rotWithShape="1">
            <a:blip r:embed="rId7">
              <a:alphaModFix/>
            </a:blip>
            <a:srcRect b="11095" l="39980" r="12365" t="0"/>
            <a:stretch/>
          </p:blipFill>
          <p:spPr>
            <a:xfrm>
              <a:off x="8077200" y="2494313"/>
              <a:ext cx="875996" cy="17728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A0RHIQYB\MCHH02575_0000[1].wmf" id="175" name="Google Shape;175;p14"/>
            <p:cNvPicPr preferRelativeResize="0"/>
            <p:nvPr/>
          </p:nvPicPr>
          <p:blipFill rotWithShape="1">
            <a:blip r:embed="rId8">
              <a:alphaModFix/>
            </a:blip>
            <a:srcRect b="11100" l="15106" r="12372" t="16298"/>
            <a:stretch/>
          </p:blipFill>
          <p:spPr>
            <a:xfrm>
              <a:off x="7620000" y="2819400"/>
              <a:ext cx="1333197" cy="1447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4"/>
            <p:cNvSpPr/>
            <p:nvPr/>
          </p:nvSpPr>
          <p:spPr>
            <a:xfrm>
              <a:off x="8153400" y="4191000"/>
              <a:ext cx="76200" cy="76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 rot="-10256720">
              <a:off x="8088679" y="4185849"/>
              <a:ext cx="76250" cy="1525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4"/>
            <p:cNvSpPr/>
            <p:nvPr/>
          </p:nvSpPr>
          <p:spPr>
            <a:xfrm rot="-813033">
              <a:off x="8531305" y="4217558"/>
              <a:ext cx="231751" cy="4569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4"/>
            <p:cNvSpPr/>
            <p:nvPr/>
          </p:nvSpPr>
          <p:spPr>
            <a:xfrm rot="-2787719">
              <a:off x="7507004" y="2777251"/>
              <a:ext cx="457293" cy="304935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4"/>
            <p:cNvSpPr/>
            <p:nvPr/>
          </p:nvSpPr>
          <p:spPr>
            <a:xfrm>
              <a:off x="7696200" y="2743200"/>
              <a:ext cx="381000" cy="152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4"/>
            <p:cNvSpPr/>
            <p:nvPr/>
          </p:nvSpPr>
          <p:spPr>
            <a:xfrm rot="2347824">
              <a:off x="8040771" y="2522678"/>
              <a:ext cx="45636" cy="228643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8610600" y="2819400"/>
              <a:ext cx="381000" cy="152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4"/>
            <p:cNvSpPr/>
            <p:nvPr/>
          </p:nvSpPr>
          <p:spPr>
            <a:xfrm rot="1038497">
              <a:off x="8585156" y="2844155"/>
              <a:ext cx="381160" cy="228771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4"/>
            <p:cNvSpPr/>
            <p:nvPr/>
          </p:nvSpPr>
          <p:spPr>
            <a:xfrm rot="-1287988">
              <a:off x="8839233" y="3034400"/>
              <a:ext cx="152477" cy="38105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8915400" y="2895600"/>
              <a:ext cx="152400" cy="381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4"/>
            <p:cNvSpPr/>
            <p:nvPr/>
          </p:nvSpPr>
          <p:spPr>
            <a:xfrm>
              <a:off x="8915400" y="3352800"/>
              <a:ext cx="152400" cy="457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4"/>
            <p:cNvSpPr/>
            <p:nvPr/>
          </p:nvSpPr>
          <p:spPr>
            <a:xfrm rot="2335450">
              <a:off x="8837539" y="3493744"/>
              <a:ext cx="152318" cy="53351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8686800" y="3886200"/>
              <a:ext cx="304800" cy="381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4"/>
            <p:cNvSpPr/>
            <p:nvPr/>
          </p:nvSpPr>
          <p:spPr>
            <a:xfrm rot="2015771">
              <a:off x="7692816" y="2819428"/>
              <a:ext cx="152349" cy="60947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4"/>
            <p:cNvSpPr/>
            <p:nvPr/>
          </p:nvSpPr>
          <p:spPr>
            <a:xfrm>
              <a:off x="7848600" y="2895600"/>
              <a:ext cx="228600" cy="4560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4"/>
            <p:cNvSpPr/>
            <p:nvPr/>
          </p:nvSpPr>
          <p:spPr>
            <a:xfrm rot="569960">
              <a:off x="7594626" y="3276624"/>
              <a:ext cx="76347" cy="533491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4"/>
            <p:cNvSpPr/>
            <p:nvPr/>
          </p:nvSpPr>
          <p:spPr>
            <a:xfrm rot="557720">
              <a:off x="7567295" y="3744102"/>
              <a:ext cx="152300" cy="304896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4"/>
            <p:cNvSpPr/>
            <p:nvPr/>
          </p:nvSpPr>
          <p:spPr>
            <a:xfrm rot="871178">
              <a:off x="7620015" y="4164994"/>
              <a:ext cx="457099" cy="4584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4"/>
            <p:cNvSpPr/>
            <p:nvPr/>
          </p:nvSpPr>
          <p:spPr>
            <a:xfrm>
              <a:off x="7620000" y="3962400"/>
              <a:ext cx="45600" cy="22860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4"/>
            <p:cNvSpPr/>
            <p:nvPr/>
          </p:nvSpPr>
          <p:spPr>
            <a:xfrm rot="1122506">
              <a:off x="7670404" y="3742767"/>
              <a:ext cx="79501" cy="15207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4"/>
            <p:cNvSpPr/>
            <p:nvPr/>
          </p:nvSpPr>
          <p:spPr>
            <a:xfrm rot="-1691699">
              <a:off x="7667601" y="4061012"/>
              <a:ext cx="198106" cy="182806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4"/>
            <p:cNvSpPr/>
            <p:nvPr/>
          </p:nvSpPr>
          <p:spPr>
            <a:xfrm rot="-2579913">
              <a:off x="7594379" y="4018187"/>
              <a:ext cx="157923" cy="22861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4"/>
            <p:cNvSpPr/>
            <p:nvPr/>
          </p:nvSpPr>
          <p:spPr>
            <a:xfrm rot="543280">
              <a:off x="8083094" y="4119855"/>
              <a:ext cx="76250" cy="15338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4"/>
            <p:cNvSpPr/>
            <p:nvPr/>
          </p:nvSpPr>
          <p:spPr>
            <a:xfrm rot="1893791">
              <a:off x="8681951" y="3006051"/>
              <a:ext cx="152453" cy="7609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4"/>
            <p:cNvSpPr/>
            <p:nvPr/>
          </p:nvSpPr>
          <p:spPr>
            <a:xfrm rot="-2093978">
              <a:off x="7856114" y="2941027"/>
              <a:ext cx="228615" cy="45689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1" name="Google Shape;201;p14"/>
          <p:cNvCxnSpPr/>
          <p:nvPr/>
        </p:nvCxnSpPr>
        <p:spPr>
          <a:xfrm>
            <a:off x="562708" y="0"/>
            <a:ext cx="3516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C:\Users\asus\AppData\Local\Microsoft\Windows\Temporary Internet Files\Content.IE5\7D1GI0DJ\MC900199254[1].wmf" id="202" name="Google Shape;202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99938" y="1219200"/>
            <a:ext cx="422030" cy="592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14"/>
          <p:cNvGrpSpPr/>
          <p:nvPr/>
        </p:nvGrpSpPr>
        <p:grpSpPr>
          <a:xfrm>
            <a:off x="5205177" y="2057400"/>
            <a:ext cx="2321226" cy="2743199"/>
            <a:chOff x="5660813" y="2057400"/>
            <a:chExt cx="2514599" cy="2743199"/>
          </a:xfrm>
        </p:grpSpPr>
        <p:grpSp>
          <p:nvGrpSpPr>
            <p:cNvPr id="204" name="Google Shape;204;p14"/>
            <p:cNvGrpSpPr/>
            <p:nvPr/>
          </p:nvGrpSpPr>
          <p:grpSpPr>
            <a:xfrm>
              <a:off x="5660813" y="2057400"/>
              <a:ext cx="2514599" cy="2743199"/>
              <a:chOff x="5660813" y="2057400"/>
              <a:chExt cx="2514599" cy="2743199"/>
            </a:xfrm>
          </p:grpSpPr>
          <p:grpSp>
            <p:nvGrpSpPr>
              <p:cNvPr id="205" name="Google Shape;205;p14"/>
              <p:cNvGrpSpPr/>
              <p:nvPr/>
            </p:nvGrpSpPr>
            <p:grpSpPr>
              <a:xfrm>
                <a:off x="5660813" y="2057400"/>
                <a:ext cx="2514599" cy="2743199"/>
                <a:chOff x="5660813" y="2057400"/>
                <a:chExt cx="2514599" cy="2743199"/>
              </a:xfrm>
            </p:grpSpPr>
            <p:grpSp>
              <p:nvGrpSpPr>
                <p:cNvPr id="206" name="Google Shape;206;p14"/>
                <p:cNvGrpSpPr/>
                <p:nvPr/>
              </p:nvGrpSpPr>
              <p:grpSpPr>
                <a:xfrm>
                  <a:off x="5660813" y="2057400"/>
                  <a:ext cx="2514599" cy="2743199"/>
                  <a:chOff x="5943599" y="-304799"/>
                  <a:chExt cx="2514599" cy="2743199"/>
                </a:xfrm>
              </p:grpSpPr>
              <p:pic>
                <p:nvPicPr>
                  <p:cNvPr descr="C:\Users\asus\AppData\Local\Microsoft\Windows\Temporary Internet Files\Content.IE5\63E1HC6P\MC900434667[1].wmf" id="207" name="Google Shape;207;p14"/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 b="0" l="0" r="0" t="0"/>
                  <a:stretch/>
                </p:blipFill>
                <p:spPr>
                  <a:xfrm>
                    <a:off x="5943599" y="-304799"/>
                    <a:ext cx="2514599" cy="27431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descr="C:\Users\asus\AppData\Local\Microsoft\Windows\Temporary Internet Files\Content.IE5\O6OZUWLF\MCj01134040000[1].wmf" id="208" name="Google Shape;208;p14"/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 b="0" l="0" r="0" t="0"/>
                  <a:stretch/>
                </p:blipFill>
                <p:spPr>
                  <a:xfrm>
                    <a:off x="6477000" y="0"/>
                    <a:ext cx="1828801" cy="144034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09" name="Google Shape;209;p14"/>
                <p:cNvGrpSpPr/>
                <p:nvPr/>
              </p:nvGrpSpPr>
              <p:grpSpPr>
                <a:xfrm>
                  <a:off x="6019924" y="2743200"/>
                  <a:ext cx="1981076" cy="685981"/>
                  <a:chOff x="6019924" y="2743200"/>
                  <a:chExt cx="1981076" cy="685981"/>
                </a:xfrm>
              </p:grpSpPr>
              <p:sp>
                <p:nvSpPr>
                  <p:cNvPr id="210" name="Google Shape;210;p14"/>
                  <p:cNvSpPr/>
                  <p:nvPr/>
                </p:nvSpPr>
                <p:spPr>
                  <a:xfrm>
                    <a:off x="7086600" y="29718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1" name="Google Shape;211;p14"/>
                  <p:cNvSpPr/>
                  <p:nvPr/>
                </p:nvSpPr>
                <p:spPr>
                  <a:xfrm>
                    <a:off x="7162800" y="31242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2" name="Google Shape;212;p14"/>
                  <p:cNvSpPr/>
                  <p:nvPr/>
                </p:nvSpPr>
                <p:spPr>
                  <a:xfrm>
                    <a:off x="7239000" y="32766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3" name="Google Shape;213;p14"/>
                  <p:cNvSpPr/>
                  <p:nvPr/>
                </p:nvSpPr>
                <p:spPr>
                  <a:xfrm>
                    <a:off x="6934200" y="30480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4" name="Google Shape;214;p14"/>
                  <p:cNvSpPr/>
                  <p:nvPr/>
                </p:nvSpPr>
                <p:spPr>
                  <a:xfrm>
                    <a:off x="7010400" y="3200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5" name="Google Shape;215;p14"/>
                  <p:cNvSpPr/>
                  <p:nvPr/>
                </p:nvSpPr>
                <p:spPr>
                  <a:xfrm>
                    <a:off x="6781800" y="30480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6" name="Google Shape;216;p14"/>
                  <p:cNvSpPr/>
                  <p:nvPr/>
                </p:nvSpPr>
                <p:spPr>
                  <a:xfrm>
                    <a:off x="6705600" y="3200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7" name="Google Shape;217;p14"/>
                  <p:cNvSpPr/>
                  <p:nvPr/>
                </p:nvSpPr>
                <p:spPr>
                  <a:xfrm>
                    <a:off x="6477000" y="32766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8" name="Google Shape;218;p14"/>
                  <p:cNvSpPr/>
                  <p:nvPr/>
                </p:nvSpPr>
                <p:spPr>
                  <a:xfrm>
                    <a:off x="6629400" y="29718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9" name="Google Shape;219;p14"/>
                  <p:cNvSpPr/>
                  <p:nvPr/>
                </p:nvSpPr>
                <p:spPr>
                  <a:xfrm>
                    <a:off x="7696200" y="30480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0" name="Google Shape;220;p14"/>
                  <p:cNvSpPr/>
                  <p:nvPr/>
                </p:nvSpPr>
                <p:spPr>
                  <a:xfrm>
                    <a:off x="7391400" y="2819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1" name="Google Shape;221;p14"/>
                  <p:cNvSpPr/>
                  <p:nvPr/>
                </p:nvSpPr>
                <p:spPr>
                  <a:xfrm>
                    <a:off x="7467600" y="29718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2" name="Google Shape;222;p14"/>
                  <p:cNvSpPr/>
                  <p:nvPr/>
                </p:nvSpPr>
                <p:spPr>
                  <a:xfrm>
                    <a:off x="7620000" y="28956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3" name="Google Shape;223;p14"/>
                  <p:cNvSpPr/>
                  <p:nvPr/>
                </p:nvSpPr>
                <p:spPr>
                  <a:xfrm>
                    <a:off x="7543800" y="31242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4" name="Google Shape;224;p14"/>
                  <p:cNvSpPr/>
                  <p:nvPr/>
                </p:nvSpPr>
                <p:spPr>
                  <a:xfrm>
                    <a:off x="7772400" y="3200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5" name="Google Shape;225;p14"/>
                  <p:cNvSpPr/>
                  <p:nvPr/>
                </p:nvSpPr>
                <p:spPr>
                  <a:xfrm>
                    <a:off x="7924800" y="31242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6" name="Google Shape;226;p14"/>
                  <p:cNvSpPr/>
                  <p:nvPr/>
                </p:nvSpPr>
                <p:spPr>
                  <a:xfrm>
                    <a:off x="6705600" y="2819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7" name="Google Shape;227;p14"/>
                  <p:cNvSpPr/>
                  <p:nvPr/>
                </p:nvSpPr>
                <p:spPr>
                  <a:xfrm>
                    <a:off x="6477000" y="27432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" name="Google Shape;228;p14"/>
                  <p:cNvSpPr/>
                  <p:nvPr/>
                </p:nvSpPr>
                <p:spPr>
                  <a:xfrm>
                    <a:off x="6324600" y="2819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9" name="Google Shape;229;p14"/>
                  <p:cNvSpPr/>
                  <p:nvPr/>
                </p:nvSpPr>
                <p:spPr>
                  <a:xfrm>
                    <a:off x="6172200" y="28956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0" name="Google Shape;230;p14"/>
                  <p:cNvSpPr/>
                  <p:nvPr/>
                </p:nvSpPr>
                <p:spPr>
                  <a:xfrm>
                    <a:off x="6248400" y="30480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1" name="Google Shape;231;p14"/>
                  <p:cNvSpPr/>
                  <p:nvPr/>
                </p:nvSpPr>
                <p:spPr>
                  <a:xfrm>
                    <a:off x="6400800" y="29718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2" name="Google Shape;232;p14"/>
                  <p:cNvSpPr/>
                  <p:nvPr/>
                </p:nvSpPr>
                <p:spPr>
                  <a:xfrm>
                    <a:off x="6477000" y="31242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3" name="Google Shape;233;p14"/>
                  <p:cNvSpPr/>
                  <p:nvPr/>
                </p:nvSpPr>
                <p:spPr>
                  <a:xfrm>
                    <a:off x="7315200" y="30480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4" name="Google Shape;234;p14"/>
                  <p:cNvSpPr/>
                  <p:nvPr/>
                </p:nvSpPr>
                <p:spPr>
                  <a:xfrm>
                    <a:off x="7239000" y="28956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5" name="Google Shape;235;p14"/>
                  <p:cNvSpPr/>
                  <p:nvPr/>
                </p:nvSpPr>
                <p:spPr>
                  <a:xfrm>
                    <a:off x="7010400" y="2819400"/>
                    <a:ext cx="76200" cy="76200"/>
                  </a:xfrm>
                  <a:prstGeom prst="ellipse">
                    <a:avLst/>
                  </a:prstGeom>
                  <a:solidFill>
                    <a:schemeClr val="lt1"/>
                  </a:solidFill>
                  <a:ln cap="flat" cmpd="sng" w="127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6" name="Google Shape;236;p14"/>
                  <p:cNvSpPr/>
                  <p:nvPr/>
                </p:nvSpPr>
                <p:spPr>
                  <a:xfrm rot="1745248">
                    <a:off x="7552735" y="2775481"/>
                    <a:ext cx="152424" cy="76139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cxnSp>
                <p:nvCxnSpPr>
                  <p:cNvPr id="237" name="Google Shape;237;p14"/>
                  <p:cNvCxnSpPr>
                    <a:stCxn id="229" idx="4"/>
                    <a:endCxn id="229" idx="0"/>
                  </p:cNvCxnSpPr>
                  <p:nvPr/>
                </p:nvCxnSpPr>
                <p:spPr>
                  <a:xfrm rot="10800000">
                    <a:off x="6210300" y="2895600"/>
                    <a:ext cx="0" cy="762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sp>
                <p:nvSpPr>
                  <p:cNvPr id="238" name="Google Shape;238;p14"/>
                  <p:cNvSpPr/>
                  <p:nvPr/>
                </p:nvSpPr>
                <p:spPr>
                  <a:xfrm>
                    <a:off x="6096000" y="2819400"/>
                    <a:ext cx="76200" cy="304800"/>
                  </a:xfrm>
                  <a:prstGeom prst="rect">
                    <a:avLst/>
                  </a:prstGeom>
                  <a:solidFill>
                    <a:schemeClr val="lt1"/>
                  </a:solidFill>
                  <a:ln cap="flat" cmpd="sng" w="25400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9" name="Google Shape;239;p14"/>
                  <p:cNvSpPr/>
                  <p:nvPr/>
                </p:nvSpPr>
                <p:spPr>
                  <a:xfrm rot="1787276">
                    <a:off x="6044638" y="2819414"/>
                    <a:ext cx="198071" cy="152377"/>
                  </a:xfrm>
                  <a:prstGeom prst="triangle">
                    <a:avLst>
                      <a:gd fmla="val 50000" name="adj"/>
                    </a:avLst>
                  </a:prstGeom>
                  <a:solidFill>
                    <a:schemeClr val="lt1"/>
                  </a:solidFill>
                  <a:ln cap="flat" cmpd="sng" w="25400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0" name="Google Shape;240;p14"/>
                  <p:cNvSpPr/>
                  <p:nvPr/>
                </p:nvSpPr>
                <p:spPr>
                  <a:xfrm rot="1163150">
                    <a:off x="7696229" y="3317090"/>
                    <a:ext cx="228664" cy="76283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41" name="Google Shape;241;p14"/>
              <p:cNvSpPr/>
              <p:nvPr/>
            </p:nvSpPr>
            <p:spPr>
              <a:xfrm flipH="1" rot="-10153259">
                <a:off x="6495762" y="3478493"/>
                <a:ext cx="304778" cy="228759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4"/>
              <p:cNvSpPr/>
              <p:nvPr/>
            </p:nvSpPr>
            <p:spPr>
              <a:xfrm rot="10153259">
                <a:off x="6952878" y="3478493"/>
                <a:ext cx="304778" cy="228759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43" name="Google Shape;243;p14"/>
              <p:cNvCxnSpPr/>
              <p:nvPr/>
            </p:nvCxnSpPr>
            <p:spPr>
              <a:xfrm>
                <a:off x="6498405" y="3524322"/>
                <a:ext cx="299400" cy="5700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44" name="Google Shape;244;p14"/>
              <p:cNvCxnSpPr/>
              <p:nvPr/>
            </p:nvCxnSpPr>
            <p:spPr>
              <a:xfrm flipH="1">
                <a:off x="6939600" y="3524322"/>
                <a:ext cx="299400" cy="5700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245" name="Google Shape;245;p14"/>
            <p:cNvSpPr/>
            <p:nvPr/>
          </p:nvSpPr>
          <p:spPr>
            <a:xfrm>
              <a:off x="7086600" y="2514600"/>
              <a:ext cx="76200" cy="7620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7010400" y="2362200"/>
              <a:ext cx="76200" cy="7620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6858000" y="2514600"/>
              <a:ext cx="76200" cy="7620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6781800" y="2362200"/>
              <a:ext cx="76200" cy="7620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6629400" y="2514600"/>
              <a:ext cx="76200" cy="7620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0" name="Google Shape;250;p14"/>
            <p:cNvCxnSpPr/>
            <p:nvPr/>
          </p:nvCxnSpPr>
          <p:spPr>
            <a:xfrm flipH="1" rot="10800000">
              <a:off x="6781800" y="2362202"/>
              <a:ext cx="76200" cy="38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1" name="Google Shape;251;p14"/>
            <p:cNvCxnSpPr/>
            <p:nvPr/>
          </p:nvCxnSpPr>
          <p:spPr>
            <a:xfrm flipH="1" rot="-5400000">
              <a:off x="7037551" y="2335051"/>
              <a:ext cx="76200" cy="130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52" name="Google Shape;252;p14"/>
            <p:cNvSpPr/>
            <p:nvPr/>
          </p:nvSpPr>
          <p:spPr>
            <a:xfrm rot="-1750848">
              <a:off x="6715655" y="2323198"/>
              <a:ext cx="132289" cy="758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4"/>
            <p:cNvSpPr/>
            <p:nvPr/>
          </p:nvSpPr>
          <p:spPr>
            <a:xfrm rot="1893791">
              <a:off x="7011044" y="2356205"/>
              <a:ext cx="152453" cy="4579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6781800" y="2286000"/>
              <a:ext cx="76200" cy="7620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7010400" y="2316481"/>
              <a:ext cx="76200" cy="4560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7013722" y="2839846"/>
              <a:ext cx="79730" cy="12982"/>
            </a:xfrm>
            <a:custGeom>
              <a:rect b="b" l="l" r="r" t="t"/>
              <a:pathLst>
                <a:path extrusionOk="0" h="12982" w="79730">
                  <a:moveTo>
                    <a:pt x="0" y="12982"/>
                  </a:moveTo>
                  <a:cubicBezTo>
                    <a:pt x="11627" y="11321"/>
                    <a:pt x="23296" y="9930"/>
                    <a:pt x="34882" y="7999"/>
                  </a:cubicBezTo>
                  <a:cubicBezTo>
                    <a:pt x="55624" y="4543"/>
                    <a:pt x="44830" y="6223"/>
                    <a:pt x="67272" y="3016"/>
                  </a:cubicBezTo>
                  <a:cubicBezTo>
                    <a:pt x="76323" y="0"/>
                    <a:pt x="72121" y="525"/>
                    <a:pt x="79730" y="525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14"/>
          <p:cNvGrpSpPr/>
          <p:nvPr/>
        </p:nvGrpSpPr>
        <p:grpSpPr>
          <a:xfrm>
            <a:off x="6541564" y="5943600"/>
            <a:ext cx="1195777" cy="609601"/>
            <a:chOff x="4191000" y="1219200"/>
            <a:chExt cx="1066801" cy="609601"/>
          </a:xfrm>
        </p:grpSpPr>
        <p:pic>
          <p:nvPicPr>
            <p:cNvPr descr="C:\Users\asus\AppData\Local\Microsoft\Windows\Temporary Internet Files\Content.IE5\NHJR6JT2\MC900434669[1].wmf" id="258" name="Google Shape;258;p1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191000" y="1219200"/>
              <a:ext cx="1066801" cy="6096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14"/>
            <p:cNvSpPr txBox="1"/>
            <p:nvPr/>
          </p:nvSpPr>
          <p:spPr>
            <a:xfrm>
              <a:off x="4343400" y="1295400"/>
              <a:ext cx="838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Ok. Thanks.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0" name="Google Shape;260;p14"/>
          <p:cNvGrpSpPr/>
          <p:nvPr/>
        </p:nvGrpSpPr>
        <p:grpSpPr>
          <a:xfrm>
            <a:off x="351699" y="5410200"/>
            <a:ext cx="2321227" cy="1066800"/>
            <a:chOff x="304800" y="1524000"/>
            <a:chExt cx="2514600" cy="1066800"/>
          </a:xfrm>
        </p:grpSpPr>
        <p:pic>
          <p:nvPicPr>
            <p:cNvPr descr="C:\Users\asus\AppData\Local\Microsoft\Windows\Temporary Internet Files\Content.IE5\NHJR6JT2\MC900434669[1].wmf" id="261" name="Google Shape;261;p14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 flipH="1">
              <a:off x="380996" y="1524000"/>
              <a:ext cx="2362204" cy="106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14"/>
            <p:cNvSpPr txBox="1"/>
            <p:nvPr/>
          </p:nvSpPr>
          <p:spPr>
            <a:xfrm>
              <a:off x="304800" y="1641157"/>
              <a:ext cx="2514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I’m sorry. No one has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found it yet. Try again later.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3" name="Google Shape;263;p14"/>
          <p:cNvGrpSpPr/>
          <p:nvPr/>
        </p:nvGrpSpPr>
        <p:grpSpPr>
          <a:xfrm>
            <a:off x="2883949" y="2926081"/>
            <a:ext cx="42093" cy="198000"/>
            <a:chOff x="3124200" y="2926081"/>
            <a:chExt cx="45600" cy="198000"/>
          </a:xfrm>
        </p:grpSpPr>
        <p:sp>
          <p:nvSpPr>
            <p:cNvPr id="264" name="Google Shape;264;p14"/>
            <p:cNvSpPr/>
            <p:nvPr/>
          </p:nvSpPr>
          <p:spPr>
            <a:xfrm>
              <a:off x="3124200" y="29260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3124200" y="30022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3124200" y="3078481"/>
              <a:ext cx="45600" cy="45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14"/>
          <p:cNvGrpSpPr/>
          <p:nvPr/>
        </p:nvGrpSpPr>
        <p:grpSpPr>
          <a:xfrm>
            <a:off x="0" y="2286003"/>
            <a:ext cx="1477096" cy="914398"/>
            <a:chOff x="1" y="3657596"/>
            <a:chExt cx="2320290" cy="665017"/>
          </a:xfrm>
        </p:grpSpPr>
        <p:pic>
          <p:nvPicPr>
            <p:cNvPr descr="C:\Users\asus\AppData\Local\Microsoft\Windows\Temporary Internet Files\Content.IE5\NHJR6JT2\MC900434669[1].wmf" id="268" name="Google Shape;268;p14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 flipH="1">
              <a:off x="1" y="3657596"/>
              <a:ext cx="2320290" cy="66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14"/>
            <p:cNvSpPr txBox="1"/>
            <p:nvPr/>
          </p:nvSpPr>
          <p:spPr>
            <a:xfrm>
              <a:off x="152399" y="3713013"/>
              <a:ext cx="2057400" cy="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Hello. How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can I help you?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14"/>
          <p:cNvGrpSpPr/>
          <p:nvPr/>
        </p:nvGrpSpPr>
        <p:grpSpPr>
          <a:xfrm flipH="1">
            <a:off x="7244781" y="2209697"/>
            <a:ext cx="1899184" cy="1066767"/>
            <a:chOff x="1447802" y="3048000"/>
            <a:chExt cx="2057398" cy="984738"/>
          </a:xfrm>
        </p:grpSpPr>
        <p:pic>
          <p:nvPicPr>
            <p:cNvPr descr="C:\Users\asus\AppData\Local\Microsoft\Windows\Temporary Internet Files\Content.IE5\NHJR6JT2\MC900434669[1].wmf" id="271" name="Google Shape;271;p14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 flipH="1">
              <a:off x="1447802" y="3048000"/>
              <a:ext cx="2057398" cy="984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14"/>
            <p:cNvSpPr txBox="1"/>
            <p:nvPr/>
          </p:nvSpPr>
          <p:spPr>
            <a:xfrm>
              <a:off x="1524000" y="3188603"/>
              <a:ext cx="1676400" cy="6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Hi. I lost my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jacket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Has anyone found it?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14"/>
          <p:cNvGrpSpPr/>
          <p:nvPr/>
        </p:nvGrpSpPr>
        <p:grpSpPr>
          <a:xfrm>
            <a:off x="-84890" y="3429000"/>
            <a:ext cx="1702704" cy="914399"/>
            <a:chOff x="152399" y="3657600"/>
            <a:chExt cx="2057400" cy="914399"/>
          </a:xfrm>
        </p:grpSpPr>
        <p:pic>
          <p:nvPicPr>
            <p:cNvPr descr="C:\Users\asus\AppData\Local\Microsoft\Windows\Temporary Internet Files\Content.IE5\NHJR6JT2\MC900434669[1].wmf" id="274" name="Google Shape;274;p14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 flipH="1">
              <a:off x="424962" y="3657600"/>
              <a:ext cx="1529861" cy="914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14"/>
            <p:cNvSpPr txBox="1"/>
            <p:nvPr/>
          </p:nvSpPr>
          <p:spPr>
            <a:xfrm>
              <a:off x="152399" y="3733800"/>
              <a:ext cx="2057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What does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look like?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14"/>
          <p:cNvGrpSpPr/>
          <p:nvPr/>
        </p:nvGrpSpPr>
        <p:grpSpPr>
          <a:xfrm>
            <a:off x="281354" y="4572000"/>
            <a:ext cx="2039850" cy="609600"/>
            <a:chOff x="0" y="3657600"/>
            <a:chExt cx="2464777" cy="609600"/>
          </a:xfrm>
        </p:grpSpPr>
        <p:pic>
          <p:nvPicPr>
            <p:cNvPr descr="C:\Users\asus\AppData\Local\Microsoft\Windows\Temporary Internet Files\Content.IE5\NHJR6JT2\MC900434669[1].wmf" id="277" name="Google Shape;277;p14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 flipH="1">
              <a:off x="0" y="3657600"/>
              <a:ext cx="2464777" cy="60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14"/>
            <p:cNvSpPr txBox="1"/>
            <p:nvPr/>
          </p:nvSpPr>
          <p:spPr>
            <a:xfrm>
              <a:off x="237392" y="3733800"/>
              <a:ext cx="2057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it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plain with buttons? </a:t>
              </a:r>
              <a:endParaRPr sz="13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14"/>
          <p:cNvGrpSpPr/>
          <p:nvPr/>
        </p:nvGrpSpPr>
        <p:grpSpPr>
          <a:xfrm flipH="1">
            <a:off x="6752449" y="4648200"/>
            <a:ext cx="2250880" cy="1143000"/>
            <a:chOff x="-349046" y="3048000"/>
            <a:chExt cx="3854246" cy="1143000"/>
          </a:xfrm>
        </p:grpSpPr>
        <p:pic>
          <p:nvPicPr>
            <p:cNvPr descr="C:\Users\asus\AppData\Local\Microsoft\Windows\Temporary Internet Files\Content.IE5\NHJR6JT2\MC900434669[1].wmf" id="280" name="Google Shape;280;p14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 flipH="1">
              <a:off x="-349046" y="3048000"/>
              <a:ext cx="3854246" cy="1143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14"/>
            <p:cNvSpPr txBox="1"/>
            <p:nvPr/>
          </p:nvSpPr>
          <p:spPr>
            <a:xfrm>
              <a:off x="-228600" y="3200400"/>
              <a:ext cx="3429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No, it isn’t.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has white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polka dots and a zipper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14"/>
          <p:cNvGrpSpPr/>
          <p:nvPr/>
        </p:nvGrpSpPr>
        <p:grpSpPr>
          <a:xfrm flipH="1">
            <a:off x="7244782" y="3429000"/>
            <a:ext cx="1758505" cy="1066799"/>
            <a:chOff x="1524001" y="3048000"/>
            <a:chExt cx="1904999" cy="1066799"/>
          </a:xfrm>
        </p:grpSpPr>
        <p:pic>
          <p:nvPicPr>
            <p:cNvPr descr="C:\Users\asus\AppData\Local\Microsoft\Windows\Temporary Internet Files\Content.IE5\NHJR6JT2\MC900434669[1].wmf" id="283" name="Google Shape;283;p14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 flipH="1">
              <a:off x="1524001" y="3048000"/>
              <a:ext cx="1904999" cy="1066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14"/>
            <p:cNvSpPr txBox="1"/>
            <p:nvPr/>
          </p:nvSpPr>
          <p:spPr>
            <a:xfrm>
              <a:off x="1600200" y="3200400"/>
              <a:ext cx="1676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It has </a:t>
              </a: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two pockets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and a hood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/>
            </a:p>
          </p:txBody>
        </p:sp>
      </p:grpSp>
      <p:sp>
        <p:nvSpPr>
          <p:cNvPr id="285" name="Google Shape;285;p14"/>
          <p:cNvSpPr txBox="1"/>
          <p:nvPr/>
        </p:nvSpPr>
        <p:spPr>
          <a:xfrm>
            <a:off x="8862646" y="1828800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2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86" name="Google Shape;286;p14"/>
          <p:cNvSpPr txBox="1"/>
          <p:nvPr/>
        </p:nvSpPr>
        <p:spPr>
          <a:xfrm>
            <a:off x="8721969" y="3048000"/>
            <a:ext cx="633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4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87" name="Google Shape;287;p14"/>
          <p:cNvSpPr txBox="1"/>
          <p:nvPr/>
        </p:nvSpPr>
        <p:spPr>
          <a:xfrm>
            <a:off x="8440615" y="4267200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6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88" name="Google Shape;288;p14"/>
          <p:cNvSpPr txBox="1"/>
          <p:nvPr/>
        </p:nvSpPr>
        <p:spPr>
          <a:xfrm>
            <a:off x="7455877" y="5587425"/>
            <a:ext cx="56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8 </a:t>
            </a:r>
            <a:endParaRPr sz="32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89" name="Google Shape;289;p14"/>
          <p:cNvSpPr/>
          <p:nvPr/>
        </p:nvSpPr>
        <p:spPr>
          <a:xfrm>
            <a:off x="4994031" y="76200"/>
            <a:ext cx="4079700" cy="1828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5064369" y="2286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pocket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4"/>
          <p:cNvSpPr txBox="1"/>
          <p:nvPr/>
        </p:nvSpPr>
        <p:spPr>
          <a:xfrm>
            <a:off x="7174523" y="3048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hood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4"/>
          <p:cNvSpPr txBox="1"/>
          <p:nvPr/>
        </p:nvSpPr>
        <p:spPr>
          <a:xfrm>
            <a:off x="5064369" y="11430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polka dots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7596554" y="1447800"/>
            <a:ext cx="133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zipper =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asus\AppData\Local\Microsoft\Windows\Temporary Internet Files\Content.IE5\WG1OALNA\MCj01007780000[1].wmf" id="294" name="Google Shape;294;p14"/>
          <p:cNvPicPr preferRelativeResize="0"/>
          <p:nvPr/>
        </p:nvPicPr>
        <p:blipFill rotWithShape="1">
          <a:blip r:embed="rId20">
            <a:alphaModFix/>
          </a:blip>
          <a:srcRect b="39544" l="21942" r="0" t="0"/>
          <a:stretch/>
        </p:blipFill>
        <p:spPr>
          <a:xfrm>
            <a:off x="7737231" y="76200"/>
            <a:ext cx="1195752" cy="98474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4"/>
          <p:cNvSpPr/>
          <p:nvPr/>
        </p:nvSpPr>
        <p:spPr>
          <a:xfrm flipH="1" rot="10800000">
            <a:off x="5838092" y="152400"/>
            <a:ext cx="562800" cy="5334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6" name="Google Shape;296;p14"/>
          <p:cNvCxnSpPr/>
          <p:nvPr/>
        </p:nvCxnSpPr>
        <p:spPr>
          <a:xfrm>
            <a:off x="5838092" y="304800"/>
            <a:ext cx="281400" cy="76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14"/>
          <p:cNvCxnSpPr/>
          <p:nvPr/>
        </p:nvCxnSpPr>
        <p:spPr>
          <a:xfrm flipH="1" rot="10800000">
            <a:off x="6119446" y="304800"/>
            <a:ext cx="281400" cy="76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p14"/>
          <p:cNvSpPr/>
          <p:nvPr/>
        </p:nvSpPr>
        <p:spPr>
          <a:xfrm>
            <a:off x="6049108" y="228600"/>
            <a:ext cx="140700" cy="762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14"/>
          <p:cNvGrpSpPr/>
          <p:nvPr/>
        </p:nvGrpSpPr>
        <p:grpSpPr>
          <a:xfrm flipH="1" rot="10800000">
            <a:off x="6119597" y="838200"/>
            <a:ext cx="1125444" cy="990600"/>
            <a:chOff x="6553200" y="990600"/>
            <a:chExt cx="1219200" cy="990600"/>
          </a:xfrm>
        </p:grpSpPr>
        <p:sp>
          <p:nvSpPr>
            <p:cNvPr id="300" name="Google Shape;300;p14"/>
            <p:cNvSpPr/>
            <p:nvPr/>
          </p:nvSpPr>
          <p:spPr>
            <a:xfrm>
              <a:off x="6553200" y="990600"/>
              <a:ext cx="1219200" cy="9906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6629400" y="10668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6858000" y="12954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7086600" y="15240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7315200" y="17526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7086600" y="10668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7315200" y="12954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7543800" y="15240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7543800" y="10668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6629400" y="15240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6858000" y="1752600"/>
              <a:ext cx="152400" cy="152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4"/>
          <p:cNvSpPr/>
          <p:nvPr/>
        </p:nvSpPr>
        <p:spPr>
          <a:xfrm rot="1565902">
            <a:off x="7785399" y="250390"/>
            <a:ext cx="214133" cy="15048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5"/>
          <p:cNvSpPr txBox="1"/>
          <p:nvPr/>
        </p:nvSpPr>
        <p:spPr>
          <a:xfrm>
            <a:off x="901950" y="1625750"/>
            <a:ext cx="73401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Century Gothic"/>
                <a:ea typeface="Century Gothic"/>
                <a:cs typeface="Century Gothic"/>
                <a:sym typeface="Century Gothic"/>
              </a:rPr>
              <a:t>NOW WORK IN PAIRS. 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Century Gothic"/>
                <a:ea typeface="Century Gothic"/>
                <a:cs typeface="Century Gothic"/>
                <a:sym typeface="Century Gothic"/>
              </a:rPr>
              <a:t>CHOOSE ONE OF THE OBJECTS IN THE FOLLOWING SIDES. YOUR PARTNER HAS TO GUESS WHICH IS IT. THEN CHANGE TURNS.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Century Gothic"/>
                <a:ea typeface="Century Gothic"/>
                <a:cs typeface="Century Gothic"/>
                <a:sym typeface="Century Gothic"/>
              </a:rPr>
              <a:t>USE THE </a:t>
            </a:r>
            <a:r>
              <a:rPr lang="en-US" sz="3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FUNCTIONAL LANGUAGE/ EXPRESSIONS </a:t>
            </a:r>
            <a:r>
              <a:rPr lang="en-US" sz="3000">
                <a:latin typeface="Century Gothic"/>
                <a:ea typeface="Century Gothic"/>
                <a:cs typeface="Century Gothic"/>
                <a:sym typeface="Century Gothic"/>
              </a:rPr>
              <a:t>IN THE FOLLOWING SLIDE TO HELP YOU: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"/>
          <p:cNvSpPr txBox="1"/>
          <p:nvPr/>
        </p:nvSpPr>
        <p:spPr>
          <a:xfrm>
            <a:off x="1158575" y="485850"/>
            <a:ext cx="7231800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          </a:t>
            </a:r>
            <a:r>
              <a:rPr b="1" lang="en-US" sz="25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FUNCTIONAL LANGUAGE</a:t>
            </a:r>
            <a:endParaRPr b="1" sz="25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GOOD MORNING, CAN I HELP YOU?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I LOST MY ………………. YESTERDAY/LAST WEEK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I LEFT IT ON ……….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WHAT DOES IT LOOK LIKE?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IT’S …………….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WHAT IS IT MADE OF ?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IT’S MADE OF ……….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DOES IT HAVE A PATTERN?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YES, IT’S ……………../ NO, IT DOESN’T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WHAT COLOUR  IS IT?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…………….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Century Gothic"/>
              <a:buChar char="-"/>
            </a:pPr>
            <a:r>
              <a:rPr lang="en-US" sz="2500">
                <a:latin typeface="Century Gothic"/>
                <a:ea typeface="Century Gothic"/>
                <a:cs typeface="Century Gothic"/>
                <a:sym typeface="Century Gothic"/>
              </a:rPr>
              <a:t>IS IT ANY OF THESE? /IS IT THIS ONE?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17"/>
          <p:cNvGrpSpPr/>
          <p:nvPr/>
        </p:nvGrpSpPr>
        <p:grpSpPr>
          <a:xfrm rot="10800000">
            <a:off x="4572000" y="3429000"/>
            <a:ext cx="4572000" cy="3429000"/>
            <a:chOff x="0" y="0"/>
            <a:chExt cx="4572000" cy="3429000"/>
          </a:xfrm>
        </p:grpSpPr>
        <p:sp>
          <p:nvSpPr>
            <p:cNvPr id="327" name="Google Shape;327;p17"/>
            <p:cNvSpPr/>
            <p:nvPr/>
          </p:nvSpPr>
          <p:spPr>
            <a:xfrm>
              <a:off x="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2286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L0XH251I\MCj01134340000[1].wmf" id="329" name="Google Shape;32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5400000">
              <a:off x="-384818" y="613419"/>
              <a:ext cx="3113376" cy="21913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L0XH251I\MCj01134340000[1].wmf" id="330" name="Google Shape;33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5400000">
              <a:off x="1901182" y="613419"/>
              <a:ext cx="3113376" cy="21913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1" name="Google Shape;331;p17"/>
          <p:cNvGrpSpPr/>
          <p:nvPr/>
        </p:nvGrpSpPr>
        <p:grpSpPr>
          <a:xfrm rot="10800000">
            <a:off x="0" y="0"/>
            <a:ext cx="4572000" cy="3429000"/>
            <a:chOff x="4572000" y="0"/>
            <a:chExt cx="4572000" cy="3429000"/>
          </a:xfrm>
        </p:grpSpPr>
        <p:sp>
          <p:nvSpPr>
            <p:cNvPr id="332" name="Google Shape;332;p17"/>
            <p:cNvSpPr/>
            <p:nvPr/>
          </p:nvSpPr>
          <p:spPr>
            <a:xfrm>
              <a:off x="4572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6858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A0RHIQYB\MCj01134280000[1].wmf" id="334" name="Google Shape;33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6843169" y="747167"/>
              <a:ext cx="2391864" cy="2057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A0RHIQYB\MCj01134280000[1].wmf" id="335" name="Google Shape;335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4557167" y="747167"/>
              <a:ext cx="2391864" cy="20574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6" name="Google Shape;336;p17"/>
          <p:cNvGrpSpPr/>
          <p:nvPr/>
        </p:nvGrpSpPr>
        <p:grpSpPr>
          <a:xfrm rot="10800000">
            <a:off x="4572000" y="0"/>
            <a:ext cx="4572000" cy="3429000"/>
            <a:chOff x="4572000" y="3429000"/>
            <a:chExt cx="4572000" cy="3429000"/>
          </a:xfrm>
        </p:grpSpPr>
        <p:sp>
          <p:nvSpPr>
            <p:cNvPr id="337" name="Google Shape;337;p17"/>
            <p:cNvSpPr/>
            <p:nvPr/>
          </p:nvSpPr>
          <p:spPr>
            <a:xfrm>
              <a:off x="4572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6858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O6OZUWLF\MCj01134040000[1].wmf" id="339" name="Google Shape;339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6636213" y="4031789"/>
              <a:ext cx="2805775" cy="2209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O6OZUWLF\MCj01134040000[1].wmf" id="340" name="Google Shape;340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4350213" y="4031789"/>
              <a:ext cx="2805775" cy="22097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1" name="Google Shape;341;p17"/>
          <p:cNvGrpSpPr/>
          <p:nvPr/>
        </p:nvGrpSpPr>
        <p:grpSpPr>
          <a:xfrm rot="10800000">
            <a:off x="0" y="3429000"/>
            <a:ext cx="4572000" cy="3429000"/>
            <a:chOff x="4572000" y="0"/>
            <a:chExt cx="4572000" cy="3429000"/>
          </a:xfrm>
        </p:grpSpPr>
        <p:sp>
          <p:nvSpPr>
            <p:cNvPr id="342" name="Google Shape;342;p17"/>
            <p:cNvSpPr/>
            <p:nvPr/>
          </p:nvSpPr>
          <p:spPr>
            <a:xfrm>
              <a:off x="4572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6858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://www.clipartguide.com/_named_clipart_images/0511-0811-2403-4407_Work_Out_Jacket_clipart_image.jpg" id="344" name="Google Shape;344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4475852" y="684900"/>
              <a:ext cx="2535448" cy="2190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://www.clipartguide.com/_named_clipart_images/0511-0811-2403-4407_Work_Out_Jacket_clipart_image.jpg" id="345" name="Google Shape;345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6761852" y="684900"/>
              <a:ext cx="2535448" cy="21907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8"/>
          <p:cNvGrpSpPr/>
          <p:nvPr/>
        </p:nvGrpSpPr>
        <p:grpSpPr>
          <a:xfrm>
            <a:off x="4571999" y="3429000"/>
            <a:ext cx="4572001" cy="3429000"/>
            <a:chOff x="4571999" y="3429000"/>
            <a:chExt cx="4572001" cy="3429000"/>
          </a:xfrm>
        </p:grpSpPr>
        <p:pic>
          <p:nvPicPr>
            <p:cNvPr descr="C:\Users\asus\AppData\Local\Microsoft\Windows\Temporary Internet Files\Content.IE5\5E89ZPU1\MC900232964[1].wmf" id="351" name="Google Shape;351;p18"/>
            <p:cNvPicPr preferRelativeResize="0"/>
            <p:nvPr/>
          </p:nvPicPr>
          <p:blipFill rotWithShape="1">
            <a:blip r:embed="rId3">
              <a:alphaModFix/>
            </a:blip>
            <a:srcRect b="0" l="5295" r="20577" t="0"/>
            <a:stretch/>
          </p:blipFill>
          <p:spPr>
            <a:xfrm>
              <a:off x="4571999" y="3690255"/>
              <a:ext cx="2286001" cy="29391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5E89ZPU1\MC900232964[1].wmf" id="352" name="Google Shape;352;p18"/>
            <p:cNvPicPr preferRelativeResize="0"/>
            <p:nvPr/>
          </p:nvPicPr>
          <p:blipFill rotWithShape="1">
            <a:blip r:embed="rId3">
              <a:alphaModFix/>
            </a:blip>
            <a:srcRect b="0" l="5295" r="20577" t="0"/>
            <a:stretch/>
          </p:blipFill>
          <p:spPr>
            <a:xfrm>
              <a:off x="6857999" y="3733800"/>
              <a:ext cx="2286001" cy="29391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3" name="Google Shape;353;p18"/>
            <p:cNvSpPr/>
            <p:nvPr/>
          </p:nvSpPr>
          <p:spPr>
            <a:xfrm>
              <a:off x="4572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8"/>
            <p:cNvSpPr/>
            <p:nvPr/>
          </p:nvSpPr>
          <p:spPr>
            <a:xfrm>
              <a:off x="6858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18"/>
          <p:cNvGrpSpPr/>
          <p:nvPr/>
        </p:nvGrpSpPr>
        <p:grpSpPr>
          <a:xfrm>
            <a:off x="0" y="0"/>
            <a:ext cx="4572000" cy="3429000"/>
            <a:chOff x="0" y="0"/>
            <a:chExt cx="4572000" cy="3429000"/>
          </a:xfrm>
        </p:grpSpPr>
        <p:sp>
          <p:nvSpPr>
            <p:cNvPr id="356" name="Google Shape;356;p18"/>
            <p:cNvSpPr/>
            <p:nvPr/>
          </p:nvSpPr>
          <p:spPr>
            <a:xfrm>
              <a:off x="2286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DSH2OGEZ\MC900191889[1].wmf" id="357" name="Google Shape;357;p18"/>
            <p:cNvPicPr preferRelativeResize="0"/>
            <p:nvPr/>
          </p:nvPicPr>
          <p:blipFill rotWithShape="1">
            <a:blip r:embed="rId4">
              <a:alphaModFix/>
            </a:blip>
            <a:srcRect b="0" l="0" r="20279" t="0"/>
            <a:stretch/>
          </p:blipFill>
          <p:spPr>
            <a:xfrm>
              <a:off x="0" y="533401"/>
              <a:ext cx="2286001" cy="2514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DSH2OGEZ\MC900191889[1].wmf" id="358" name="Google Shape;358;p18"/>
            <p:cNvPicPr preferRelativeResize="0"/>
            <p:nvPr/>
          </p:nvPicPr>
          <p:blipFill rotWithShape="1">
            <a:blip r:embed="rId4">
              <a:alphaModFix/>
            </a:blip>
            <a:srcRect b="0" l="0" r="20279" t="0"/>
            <a:stretch/>
          </p:blipFill>
          <p:spPr>
            <a:xfrm>
              <a:off x="2285999" y="533400"/>
              <a:ext cx="2286001" cy="2514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9" name="Google Shape;359;p18"/>
            <p:cNvSpPr/>
            <p:nvPr/>
          </p:nvSpPr>
          <p:spPr>
            <a:xfrm>
              <a:off x="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0" name="Google Shape;360;p18"/>
          <p:cNvGrpSpPr/>
          <p:nvPr/>
        </p:nvGrpSpPr>
        <p:grpSpPr>
          <a:xfrm>
            <a:off x="4572000" y="0"/>
            <a:ext cx="4648200" cy="3429000"/>
            <a:chOff x="0" y="0"/>
            <a:chExt cx="4648200" cy="3429000"/>
          </a:xfrm>
        </p:grpSpPr>
        <p:sp>
          <p:nvSpPr>
            <p:cNvPr id="361" name="Google Shape;361;p18"/>
            <p:cNvSpPr/>
            <p:nvPr/>
          </p:nvSpPr>
          <p:spPr>
            <a:xfrm>
              <a:off x="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2286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WG1OALNA\MCj01007780000[1].wmf" id="363" name="Google Shape;363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460055"/>
              <a:ext cx="2362200" cy="2511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WG1OALNA\MCj01007780000[1].wmf" id="364" name="Google Shape;364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286000" y="457200"/>
              <a:ext cx="2362200" cy="25117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5" name="Google Shape;365;p18"/>
          <p:cNvGrpSpPr/>
          <p:nvPr/>
        </p:nvGrpSpPr>
        <p:grpSpPr>
          <a:xfrm>
            <a:off x="0" y="3429000"/>
            <a:ext cx="4572000" cy="3429000"/>
            <a:chOff x="0" y="3429000"/>
            <a:chExt cx="4572000" cy="3429000"/>
          </a:xfrm>
        </p:grpSpPr>
        <p:pic>
          <p:nvPicPr>
            <p:cNvPr descr="C:\Users\asus\AppData\Local\Microsoft\Windows\Temporary Internet Files\Content.IE5\A0RHIQYB\MCHH02575_0000[1].wmf" id="366" name="Google Shape;366;p18"/>
            <p:cNvPicPr preferRelativeResize="0"/>
            <p:nvPr/>
          </p:nvPicPr>
          <p:blipFill rotWithShape="1">
            <a:blip r:embed="rId6">
              <a:alphaModFix/>
            </a:blip>
            <a:srcRect b="6666" l="14464" r="13219" t="0"/>
            <a:stretch/>
          </p:blipFill>
          <p:spPr>
            <a:xfrm>
              <a:off x="2286000" y="3657600"/>
              <a:ext cx="2286000" cy="320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A0RHIQYB\MCHH02575_0000[1].wmf" id="367" name="Google Shape;367;p18"/>
            <p:cNvPicPr preferRelativeResize="0"/>
            <p:nvPr/>
          </p:nvPicPr>
          <p:blipFill rotWithShape="1">
            <a:blip r:embed="rId6">
              <a:alphaModFix/>
            </a:blip>
            <a:srcRect b="6666" l="14464" r="13219" t="0"/>
            <a:stretch/>
          </p:blipFill>
          <p:spPr>
            <a:xfrm>
              <a:off x="0" y="3657600"/>
              <a:ext cx="2286000" cy="320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18"/>
            <p:cNvSpPr/>
            <p:nvPr/>
          </p:nvSpPr>
          <p:spPr>
            <a:xfrm>
              <a:off x="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2286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19"/>
          <p:cNvGrpSpPr/>
          <p:nvPr/>
        </p:nvGrpSpPr>
        <p:grpSpPr>
          <a:xfrm rot="10800000">
            <a:off x="0" y="3429000"/>
            <a:ext cx="4611426" cy="3429000"/>
            <a:chOff x="-39426" y="3429000"/>
            <a:chExt cx="4611426" cy="3429000"/>
          </a:xfrm>
        </p:grpSpPr>
        <p:sp>
          <p:nvSpPr>
            <p:cNvPr id="375" name="Google Shape;375;p19"/>
            <p:cNvSpPr/>
            <p:nvPr/>
          </p:nvSpPr>
          <p:spPr>
            <a:xfrm>
              <a:off x="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2286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://www.leehansen.com/clipart/Themes/Tropical/images/hawaiian-shirt-hibiscus.gif" id="377" name="Google Shape;377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5400000">
              <a:off x="-145126" y="3991901"/>
              <a:ext cx="2536826" cy="2325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://www.leehansen.com/clipart/Themes/Tropical/images/hawaiian-shirt-hibiscus.gif" id="378" name="Google Shape;37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5400000">
              <a:off x="2140874" y="3991901"/>
              <a:ext cx="2536826" cy="2325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9" name="Google Shape;379;p19"/>
          <p:cNvGrpSpPr/>
          <p:nvPr/>
        </p:nvGrpSpPr>
        <p:grpSpPr>
          <a:xfrm rot="10800000">
            <a:off x="4572000" y="0"/>
            <a:ext cx="4572000" cy="3429000"/>
            <a:chOff x="4572000" y="3429000"/>
            <a:chExt cx="4572000" cy="3429000"/>
          </a:xfrm>
        </p:grpSpPr>
        <p:pic>
          <p:nvPicPr>
            <p:cNvPr descr="http://www.clipartguide.com/_named_clipart_images/0511-0811-2403-4401_Long_Sleeved_Denim_Shirt_clipart_image.jpg" id="380" name="Google Shape;380;p19"/>
            <p:cNvPicPr preferRelativeResize="0"/>
            <p:nvPr/>
          </p:nvPicPr>
          <p:blipFill rotWithShape="1">
            <a:blip r:embed="rId4">
              <a:alphaModFix/>
            </a:blip>
            <a:srcRect b="3267" l="0" r="0" t="0"/>
            <a:stretch/>
          </p:blipFill>
          <p:spPr>
            <a:xfrm rot="-5400000">
              <a:off x="4612316" y="4078916"/>
              <a:ext cx="2234846" cy="22565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://www.clipartguide.com/_named_clipart_images/0511-0811-2403-4401_Long_Sleeved_Denim_Shirt_clipart_image.jpg" id="381" name="Google Shape;381;p19"/>
            <p:cNvPicPr preferRelativeResize="0"/>
            <p:nvPr/>
          </p:nvPicPr>
          <p:blipFill rotWithShape="1">
            <a:blip r:embed="rId4">
              <a:alphaModFix/>
            </a:blip>
            <a:srcRect b="3267" l="0" r="0" t="0"/>
            <a:stretch/>
          </p:blipFill>
          <p:spPr>
            <a:xfrm rot="-5400000">
              <a:off x="6898316" y="4103963"/>
              <a:ext cx="2234846" cy="22565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2" name="Google Shape;382;p19"/>
            <p:cNvSpPr/>
            <p:nvPr/>
          </p:nvSpPr>
          <p:spPr>
            <a:xfrm>
              <a:off x="4572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858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4" name="Google Shape;384;p19"/>
          <p:cNvGrpSpPr/>
          <p:nvPr/>
        </p:nvGrpSpPr>
        <p:grpSpPr>
          <a:xfrm rot="10800000">
            <a:off x="0" y="0"/>
            <a:ext cx="4572000" cy="3429000"/>
            <a:chOff x="4572000" y="0"/>
            <a:chExt cx="4572000" cy="3429000"/>
          </a:xfrm>
        </p:grpSpPr>
        <p:sp>
          <p:nvSpPr>
            <p:cNvPr id="385" name="Google Shape;385;p19"/>
            <p:cNvSpPr/>
            <p:nvPr/>
          </p:nvSpPr>
          <p:spPr>
            <a:xfrm>
              <a:off x="4572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858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63E1HC6P\MC900057021[1].wmf" id="387" name="Google Shape;387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4497625" y="607775"/>
              <a:ext cx="2514599" cy="2213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63E1HC6P\MC900057021[1].wmf" id="388" name="Google Shape;388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6779975" y="607775"/>
              <a:ext cx="2514599" cy="22134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9" name="Google Shape;389;p19"/>
          <p:cNvGrpSpPr/>
          <p:nvPr/>
        </p:nvGrpSpPr>
        <p:grpSpPr>
          <a:xfrm rot="10800000">
            <a:off x="4572000" y="3429000"/>
            <a:ext cx="4572000" cy="3429000"/>
            <a:chOff x="0" y="0"/>
            <a:chExt cx="4572000" cy="3429000"/>
          </a:xfrm>
        </p:grpSpPr>
        <p:sp>
          <p:nvSpPr>
            <p:cNvPr id="390" name="Google Shape;390;p19"/>
            <p:cNvSpPr/>
            <p:nvPr/>
          </p:nvSpPr>
          <p:spPr>
            <a:xfrm>
              <a:off x="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2286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5E89ZPU1\MC900012854[1].wmf" id="392" name="Google Shape;392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-3908" y="631829"/>
              <a:ext cx="2380521" cy="21836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5E89ZPU1\MC900012854[1].wmf" id="393" name="Google Shape;393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2263772" y="631829"/>
              <a:ext cx="2380521" cy="218366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"/>
          <p:cNvSpPr/>
          <p:nvPr/>
        </p:nvSpPr>
        <p:spPr>
          <a:xfrm>
            <a:off x="2286000" y="0"/>
            <a:ext cx="2286000" cy="3429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andreadams.com/assets/thumbnails/jacket_THUMB.jpg" id="399" name="Google Shape;399;p20"/>
          <p:cNvPicPr preferRelativeResize="0"/>
          <p:nvPr/>
        </p:nvPicPr>
        <p:blipFill rotWithShape="1">
          <a:blip r:embed="rId3">
            <a:alphaModFix/>
          </a:blip>
          <a:srcRect b="8927" l="12820" r="10255" t="10132"/>
          <a:stretch/>
        </p:blipFill>
        <p:spPr>
          <a:xfrm>
            <a:off x="58617" y="609600"/>
            <a:ext cx="2244969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zip it" id="400" name="Google Shape;40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2200" y="1447800"/>
            <a:ext cx="4762500" cy="6257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hehipperzipper.com/zipper_clip_art.jpg" id="401" name="Google Shape;40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29800" y="0"/>
            <a:ext cx="1371600" cy="1371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ndreadams.com/assets/thumbnails/jacket_THUMB.jpg" id="402" name="Google Shape;402;p20"/>
          <p:cNvPicPr preferRelativeResize="0"/>
          <p:nvPr/>
        </p:nvPicPr>
        <p:blipFill rotWithShape="1">
          <a:blip r:embed="rId3">
            <a:alphaModFix/>
          </a:blip>
          <a:srcRect b="8927" l="12820" r="10255" t="10132"/>
          <a:stretch/>
        </p:blipFill>
        <p:spPr>
          <a:xfrm>
            <a:off x="2327031" y="609600"/>
            <a:ext cx="2244969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0"/>
          <p:cNvSpPr/>
          <p:nvPr/>
        </p:nvSpPr>
        <p:spPr>
          <a:xfrm>
            <a:off x="0" y="0"/>
            <a:ext cx="2286000" cy="3429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4" name="Google Shape;404;p20"/>
          <p:cNvGrpSpPr/>
          <p:nvPr/>
        </p:nvGrpSpPr>
        <p:grpSpPr>
          <a:xfrm>
            <a:off x="4572000" y="0"/>
            <a:ext cx="4572000" cy="3429000"/>
            <a:chOff x="0" y="3429000"/>
            <a:chExt cx="4572000" cy="3429000"/>
          </a:xfrm>
        </p:grpSpPr>
        <p:sp>
          <p:nvSpPr>
            <p:cNvPr id="405" name="Google Shape;405;p20"/>
            <p:cNvSpPr/>
            <p:nvPr/>
          </p:nvSpPr>
          <p:spPr>
            <a:xfrm>
              <a:off x="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2286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://www.freeclipartnow.com/d/16959-1/jacket.png" id="407" name="Google Shape;407;p20"/>
            <p:cNvPicPr preferRelativeResize="0"/>
            <p:nvPr/>
          </p:nvPicPr>
          <p:blipFill rotWithShape="1">
            <a:blip r:embed="rId6">
              <a:alphaModFix/>
            </a:blip>
            <a:srcRect b="0" l="3042" r="2662" t="0"/>
            <a:stretch/>
          </p:blipFill>
          <p:spPr>
            <a:xfrm>
              <a:off x="66077" y="3886200"/>
              <a:ext cx="2180491" cy="2514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://www.freeclipartnow.com/d/16959-1/jacket.png" id="408" name="Google Shape;408;p20"/>
            <p:cNvPicPr preferRelativeResize="0"/>
            <p:nvPr/>
          </p:nvPicPr>
          <p:blipFill rotWithShape="1">
            <a:blip r:embed="rId6">
              <a:alphaModFix/>
            </a:blip>
            <a:srcRect b="0" l="3042" r="2662" t="0"/>
            <a:stretch/>
          </p:blipFill>
          <p:spPr>
            <a:xfrm>
              <a:off x="2362200" y="3886200"/>
              <a:ext cx="2180491" cy="2514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9" name="Google Shape;409;p20"/>
          <p:cNvGrpSpPr/>
          <p:nvPr/>
        </p:nvGrpSpPr>
        <p:grpSpPr>
          <a:xfrm rot="10800000">
            <a:off x="4572000" y="3429000"/>
            <a:ext cx="4572000" cy="3429000"/>
            <a:chOff x="4572000" y="3429000"/>
            <a:chExt cx="4572000" cy="3429000"/>
          </a:xfrm>
        </p:grpSpPr>
        <p:sp>
          <p:nvSpPr>
            <p:cNvPr id="410" name="Google Shape;410;p20"/>
            <p:cNvSpPr/>
            <p:nvPr/>
          </p:nvSpPr>
          <p:spPr>
            <a:xfrm>
              <a:off x="4572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6858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ttp://www.graphicsfactory.com/clip-art/image_files/image/5/620685-jacket141.gif" id="412" name="Google Shape;412;p20"/>
            <p:cNvPicPr preferRelativeResize="0"/>
            <p:nvPr/>
          </p:nvPicPr>
          <p:blipFill rotWithShape="1">
            <a:blip r:embed="rId7">
              <a:alphaModFix/>
            </a:blip>
            <a:srcRect b="0" l="10810" r="8108" t="0"/>
            <a:stretch/>
          </p:blipFill>
          <p:spPr>
            <a:xfrm rot="-5400000">
              <a:off x="4559617" y="4127183"/>
              <a:ext cx="2362201" cy="21850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://www.graphicsfactory.com/clip-art/image_files/image/5/620685-jacket141.gif" id="413" name="Google Shape;413;p20"/>
            <p:cNvPicPr preferRelativeResize="0"/>
            <p:nvPr/>
          </p:nvPicPr>
          <p:blipFill rotWithShape="1">
            <a:blip r:embed="rId7">
              <a:alphaModFix/>
            </a:blip>
            <a:srcRect b="0" l="10810" r="8108" t="0"/>
            <a:stretch/>
          </p:blipFill>
          <p:spPr>
            <a:xfrm rot="-5400000">
              <a:off x="6845617" y="4127184"/>
              <a:ext cx="2362201" cy="21850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4" name="Google Shape;414;p20"/>
          <p:cNvGrpSpPr/>
          <p:nvPr/>
        </p:nvGrpSpPr>
        <p:grpSpPr>
          <a:xfrm>
            <a:off x="0" y="3429000"/>
            <a:ext cx="4572000" cy="3429000"/>
            <a:chOff x="0" y="3429000"/>
            <a:chExt cx="4572000" cy="3429000"/>
          </a:xfrm>
        </p:grpSpPr>
        <p:sp>
          <p:nvSpPr>
            <p:cNvPr id="415" name="Google Shape;415;p20"/>
            <p:cNvSpPr/>
            <p:nvPr/>
          </p:nvSpPr>
          <p:spPr>
            <a:xfrm>
              <a:off x="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2286000" y="342900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QFFN18MO\MC900057017[1].wmf" id="417" name="Google Shape;417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3614" y="3962400"/>
              <a:ext cx="2152936" cy="23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QFFN18MO\MC900057017[1].wmf" id="418" name="Google Shape;418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342864" y="3962400"/>
              <a:ext cx="2152936" cy="2362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21"/>
          <p:cNvGrpSpPr/>
          <p:nvPr/>
        </p:nvGrpSpPr>
        <p:grpSpPr>
          <a:xfrm flipH="1" rot="10800000">
            <a:off x="0" y="3429000"/>
            <a:ext cx="4572000" cy="3429000"/>
            <a:chOff x="4572000" y="0"/>
            <a:chExt cx="4572000" cy="3429000"/>
          </a:xfrm>
        </p:grpSpPr>
        <p:sp>
          <p:nvSpPr>
            <p:cNvPr id="424" name="Google Shape;424;p21"/>
            <p:cNvSpPr/>
            <p:nvPr/>
          </p:nvSpPr>
          <p:spPr>
            <a:xfrm flipH="1">
              <a:off x="4572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1"/>
            <p:cNvSpPr/>
            <p:nvPr/>
          </p:nvSpPr>
          <p:spPr>
            <a:xfrm flipH="1">
              <a:off x="6858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L0XH251I\MCj01007800000[1].wmf" id="426" name="Google Shape;42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 rot="5400000">
              <a:off x="4365071" y="631271"/>
              <a:ext cx="2641550" cy="2191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L0XH251I\MCj01007800000[1].wmf" id="427" name="Google Shape;427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 rot="5400000">
              <a:off x="6651071" y="631271"/>
              <a:ext cx="2641550" cy="21919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8" name="Google Shape;428;p21"/>
          <p:cNvGrpSpPr/>
          <p:nvPr/>
        </p:nvGrpSpPr>
        <p:grpSpPr>
          <a:xfrm rot="10800000">
            <a:off x="0" y="0"/>
            <a:ext cx="9144000" cy="3429000"/>
            <a:chOff x="0" y="0"/>
            <a:chExt cx="9144000" cy="3429000"/>
          </a:xfrm>
        </p:grpSpPr>
        <p:sp>
          <p:nvSpPr>
            <p:cNvPr id="429" name="Google Shape;429;p21"/>
            <p:cNvSpPr/>
            <p:nvPr/>
          </p:nvSpPr>
          <p:spPr>
            <a:xfrm>
              <a:off x="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21"/>
            <p:cNvSpPr/>
            <p:nvPr/>
          </p:nvSpPr>
          <p:spPr>
            <a:xfrm>
              <a:off x="2286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L0XH251I\MCSO02039_0000[1].wmf" id="431" name="Google Shape;431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-127722" y="584922"/>
              <a:ext cx="2541445" cy="2285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L0XH251I\MCSO02039_0000[1].wmf" id="432" name="Google Shape;432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2158279" y="558076"/>
              <a:ext cx="2541444" cy="2285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AT0FZFGX\MCHH02331_0000[1].wmf" id="433" name="Google Shape;433;p21"/>
            <p:cNvPicPr preferRelativeResize="0"/>
            <p:nvPr/>
          </p:nvPicPr>
          <p:blipFill rotWithShape="1">
            <a:blip r:embed="rId5">
              <a:alphaModFix/>
            </a:blip>
            <a:srcRect b="8027" l="0" r="0" t="14307"/>
            <a:stretch/>
          </p:blipFill>
          <p:spPr>
            <a:xfrm rot="-5400000">
              <a:off x="4154845" y="569557"/>
              <a:ext cx="3124201" cy="2289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AT0FZFGX\MCHH02331_0000[1].wmf" id="434" name="Google Shape;434;p21"/>
            <p:cNvPicPr preferRelativeResize="0"/>
            <p:nvPr/>
          </p:nvPicPr>
          <p:blipFill rotWithShape="1">
            <a:blip r:embed="rId5">
              <a:alphaModFix/>
            </a:blip>
            <a:srcRect b="8027" l="0" r="0" t="14307"/>
            <a:stretch/>
          </p:blipFill>
          <p:spPr>
            <a:xfrm rot="-5400000">
              <a:off x="6436955" y="569557"/>
              <a:ext cx="3124201" cy="2289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21"/>
            <p:cNvSpPr/>
            <p:nvPr/>
          </p:nvSpPr>
          <p:spPr>
            <a:xfrm>
              <a:off x="4572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6858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7" name="Google Shape;437;p21"/>
          <p:cNvGrpSpPr/>
          <p:nvPr/>
        </p:nvGrpSpPr>
        <p:grpSpPr>
          <a:xfrm rot="10800000">
            <a:off x="4572000" y="3429000"/>
            <a:ext cx="4572000" cy="3429000"/>
            <a:chOff x="4572000" y="0"/>
            <a:chExt cx="4572000" cy="3429000"/>
          </a:xfrm>
        </p:grpSpPr>
        <p:sp>
          <p:nvSpPr>
            <p:cNvPr id="438" name="Google Shape;438;p21"/>
            <p:cNvSpPr/>
            <p:nvPr/>
          </p:nvSpPr>
          <p:spPr>
            <a:xfrm>
              <a:off x="4572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6858000" y="0"/>
              <a:ext cx="2286000" cy="3429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asus\AppData\Local\Microsoft\Windows\Temporary Internet Files\Content.IE5\7D1GI0DJ\MC900057016[1].wmf" id="440" name="Google Shape;440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4244162" y="662762"/>
              <a:ext cx="2894129" cy="2181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asus\AppData\Local\Microsoft\Windows\Temporary Internet Files\Content.IE5\7D1GI0DJ\MC900057016[1].wmf" id="441" name="Google Shape;441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6530162" y="662762"/>
              <a:ext cx="2894129" cy="218114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2"/>
          <p:cNvSpPr txBox="1"/>
          <p:nvPr>
            <p:ph type="title"/>
          </p:nvPr>
        </p:nvSpPr>
        <p:spPr>
          <a:xfrm flipH="1" rot="5400000">
            <a:off x="1790700" y="1104900"/>
            <a:ext cx="3429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lang="en-US" sz="7200">
                <a:latin typeface="Overlock"/>
                <a:ea typeface="Overlock"/>
                <a:cs typeface="Overlock"/>
                <a:sym typeface="Overlock"/>
              </a:rPr>
              <a:t>lost</a:t>
            </a:r>
            <a:endParaRPr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47" name="Google Shape;447;p22"/>
          <p:cNvSpPr txBox="1"/>
          <p:nvPr/>
        </p:nvSpPr>
        <p:spPr>
          <a:xfrm flipH="1" rot="5400000">
            <a:off x="-533401" y="1066800"/>
            <a:ext cx="3429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found</a:t>
            </a:r>
            <a:endParaRPr b="0" i="0" sz="2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48" name="Google Shape;448;p22"/>
          <p:cNvSpPr txBox="1"/>
          <p:nvPr/>
        </p:nvSpPr>
        <p:spPr>
          <a:xfrm flipH="1" rot="5400000">
            <a:off x="1790700" y="4533900"/>
            <a:ext cx="3429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lost</a:t>
            </a:r>
            <a:endParaRPr b="0" i="0" sz="4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49" name="Google Shape;449;p22"/>
          <p:cNvSpPr txBox="1"/>
          <p:nvPr/>
        </p:nvSpPr>
        <p:spPr>
          <a:xfrm flipH="1" rot="5400000">
            <a:off x="-533401" y="4495800"/>
            <a:ext cx="3429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found</a:t>
            </a:r>
            <a:endParaRPr b="0" i="0" sz="2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50" name="Google Shape;450;p22"/>
          <p:cNvSpPr txBox="1"/>
          <p:nvPr/>
        </p:nvSpPr>
        <p:spPr>
          <a:xfrm flipH="1" rot="5400000">
            <a:off x="6362700" y="1104901"/>
            <a:ext cx="3429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lost</a:t>
            </a:r>
            <a:endParaRPr b="0" i="0" sz="4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51" name="Google Shape;451;p22"/>
          <p:cNvSpPr txBox="1"/>
          <p:nvPr/>
        </p:nvSpPr>
        <p:spPr>
          <a:xfrm flipH="1" rot="5400000">
            <a:off x="4038600" y="1066801"/>
            <a:ext cx="3429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found</a:t>
            </a:r>
            <a:endParaRPr b="0" i="0" sz="2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52" name="Google Shape;452;p22"/>
          <p:cNvSpPr txBox="1"/>
          <p:nvPr/>
        </p:nvSpPr>
        <p:spPr>
          <a:xfrm flipH="1" rot="5400000">
            <a:off x="6362700" y="4533900"/>
            <a:ext cx="3429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lost</a:t>
            </a:r>
            <a:endParaRPr b="0" i="0" sz="44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453" name="Google Shape;453;p22"/>
          <p:cNvSpPr txBox="1"/>
          <p:nvPr/>
        </p:nvSpPr>
        <p:spPr>
          <a:xfrm flipH="1" rot="5400000">
            <a:off x="4038600" y="4495800"/>
            <a:ext cx="3429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Overlock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found</a:t>
            </a:r>
            <a:endParaRPr b="0" i="0" sz="2800" u="none" cap="none" strike="noStrik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