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1" r:id="rId7"/>
    <p:sldId id="259" r:id="rId8"/>
    <p:sldId id="260" r:id="rId9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CB7D9-F4B0-43C5-8369-2A0BD3A6169B}" type="datetimeFigureOut">
              <a:rPr lang="ca-ES" smtClean="0"/>
              <a:t>09/11/2016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519AF-CF1F-42F2-80DB-952A96551EDE}" type="slidenum">
              <a:rPr lang="ca-ES" smtClean="0"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TERPENS O ISOPRENOIDES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isoprenoides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04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isoprenoides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412777"/>
            <a:ext cx="9144000" cy="4536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3"/>
          </a:xfrm>
        </p:spPr>
        <p:txBody>
          <a:bodyPr/>
          <a:lstStyle/>
          <a:p>
            <a:r>
              <a:rPr lang="ca-ES" b="1" dirty="0" smtClean="0"/>
              <a:t>Mentol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MENTO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70485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fito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8387" y="152400"/>
            <a:ext cx="446722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isoprenoides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612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isoprenoides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Cautxú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cautxú natur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24744"/>
            <a:ext cx="5112568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</Words>
  <Application>Microsoft Office PowerPoint</Application>
  <PresentationFormat>Presentación en pantalla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TERPENS O ISOPRENOIDES</vt:lpstr>
      <vt:lpstr>Diapositiva 2</vt:lpstr>
      <vt:lpstr>Diapositiva 3</vt:lpstr>
      <vt:lpstr>Mentol</vt:lpstr>
      <vt:lpstr>   </vt:lpstr>
      <vt:lpstr>Diapositiva 6</vt:lpstr>
      <vt:lpstr>Diapositiva 7</vt:lpstr>
      <vt:lpstr>Cautxú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TERPENS O ISOPRENOIDES</dc:title>
  <dc:creator>montse</dc:creator>
  <cp:lastModifiedBy>montse</cp:lastModifiedBy>
  <cp:revision>2</cp:revision>
  <dcterms:created xsi:type="dcterms:W3CDTF">2016-11-09T22:09:27Z</dcterms:created>
  <dcterms:modified xsi:type="dcterms:W3CDTF">2016-11-09T22:28:21Z</dcterms:modified>
</cp:coreProperties>
</file>