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6" r:id="rId3"/>
    <p:sldId id="257" r:id="rId4"/>
    <p:sldId id="258" r:id="rId5"/>
    <p:sldId id="259" r:id="rId6"/>
    <p:sldId id="260" r:id="rId7"/>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4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9D7D3162-DA98-4788-9B61-785B3F638758}" type="datetimeFigureOut">
              <a:rPr lang="ca-ES" smtClean="0"/>
              <a:t>29/09/2016</a:t>
            </a:fld>
            <a:endParaRPr lang="ca-ES"/>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ca-ES"/>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05A8F44D-B439-40D4-9A11-4AB79A642BA0}" type="slidenum">
              <a:rPr lang="ca-ES" smtClean="0"/>
              <a:t>‹Nº›</a:t>
            </a:fld>
            <a:endParaRPr lang="ca-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9D7D3162-DA98-4788-9B61-785B3F638758}" type="datetimeFigureOut">
              <a:rPr lang="ca-ES" smtClean="0"/>
              <a:t>29/09/2016</a:t>
            </a:fld>
            <a:endParaRPr lang="ca-ES"/>
          </a:p>
        </p:txBody>
      </p:sp>
      <p:sp>
        <p:nvSpPr>
          <p:cNvPr id="5" name="4 Marcador de pie de página"/>
          <p:cNvSpPr>
            <a:spLocks noGrp="1"/>
          </p:cNvSpPr>
          <p:nvPr>
            <p:ph type="ftr" sz="quarter" idx="11"/>
          </p:nvPr>
        </p:nvSpPr>
        <p:spPr>
          <a:xfrm>
            <a:off x="457200" y="6480969"/>
            <a:ext cx="4260056" cy="300831"/>
          </a:xfrm>
        </p:spPr>
        <p:txBody>
          <a:bodyPr/>
          <a:lstStyle/>
          <a:p>
            <a:endParaRPr lang="ca-ES"/>
          </a:p>
        </p:txBody>
      </p:sp>
      <p:sp>
        <p:nvSpPr>
          <p:cNvPr id="6" name="5 Marcador de número de diapositiva"/>
          <p:cNvSpPr>
            <a:spLocks noGrp="1"/>
          </p:cNvSpPr>
          <p:nvPr>
            <p:ph type="sldNum" sz="quarter" idx="12"/>
          </p:nvPr>
        </p:nvSpPr>
        <p:spPr/>
        <p:txBody>
          <a:bodyPr/>
          <a:lstStyle/>
          <a:p>
            <a:fld id="{05A8F44D-B439-40D4-9A11-4AB79A642BA0}" type="slidenum">
              <a:rPr lang="ca-ES" smtClean="0"/>
              <a:t>‹Nº›</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9D7D3162-DA98-4788-9B61-785B3F638758}" type="datetimeFigureOut">
              <a:rPr lang="ca-ES" smtClean="0"/>
              <a:t>29/09/2016</a:t>
            </a:fld>
            <a:endParaRPr lang="ca-ES"/>
          </a:p>
        </p:txBody>
      </p:sp>
      <p:sp>
        <p:nvSpPr>
          <p:cNvPr id="5" name="4 Marcador de pie de página"/>
          <p:cNvSpPr>
            <a:spLocks noGrp="1"/>
          </p:cNvSpPr>
          <p:nvPr>
            <p:ph type="ftr" sz="quarter" idx="11"/>
          </p:nvPr>
        </p:nvSpPr>
        <p:spPr>
          <a:xfrm>
            <a:off x="2619376" y="6480969"/>
            <a:ext cx="4260056" cy="300831"/>
          </a:xfrm>
        </p:spPr>
        <p:txBody>
          <a:bodyPr/>
          <a:lstStyle/>
          <a:p>
            <a:endParaRPr lang="ca-ES"/>
          </a:p>
        </p:txBody>
      </p:sp>
      <p:sp>
        <p:nvSpPr>
          <p:cNvPr id="6" name="5 Marcador de número de diapositiva"/>
          <p:cNvSpPr>
            <a:spLocks noGrp="1"/>
          </p:cNvSpPr>
          <p:nvPr>
            <p:ph type="sldNum" sz="quarter" idx="12"/>
          </p:nvPr>
        </p:nvSpPr>
        <p:spPr>
          <a:xfrm>
            <a:off x="8451056" y="809624"/>
            <a:ext cx="502920" cy="300831"/>
          </a:xfrm>
        </p:spPr>
        <p:txBody>
          <a:bodyPr/>
          <a:lstStyle/>
          <a:p>
            <a:fld id="{05A8F44D-B439-40D4-9A11-4AB79A642BA0}" type="slidenum">
              <a:rPr lang="ca-ES" smtClean="0"/>
              <a:t>‹Nº›</a:t>
            </a:fld>
            <a:endParaRPr lang="ca-ES"/>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9D7D3162-DA98-4788-9B61-785B3F638758}" type="datetimeFigureOut">
              <a:rPr lang="ca-ES" smtClean="0"/>
              <a:t>29/09/2016</a:t>
            </a:fld>
            <a:endParaRPr lang="ca-ES"/>
          </a:p>
        </p:txBody>
      </p:sp>
      <p:sp>
        <p:nvSpPr>
          <p:cNvPr id="6" name="5 Marcador de pie de página"/>
          <p:cNvSpPr>
            <a:spLocks noGrp="1"/>
          </p:cNvSpPr>
          <p:nvPr>
            <p:ph type="ftr" sz="quarter" idx="11"/>
          </p:nvPr>
        </p:nvSpPr>
        <p:spPr>
          <a:xfrm>
            <a:off x="457200" y="6480969"/>
            <a:ext cx="4260056" cy="301752"/>
          </a:xfrm>
        </p:spPr>
        <p:txBody>
          <a:bodyPr/>
          <a:lstStyle/>
          <a:p>
            <a:endParaRPr lang="ca-ES"/>
          </a:p>
        </p:txBody>
      </p:sp>
      <p:sp>
        <p:nvSpPr>
          <p:cNvPr id="7" name="6 Marcador de número de diapositiva"/>
          <p:cNvSpPr>
            <a:spLocks noGrp="1"/>
          </p:cNvSpPr>
          <p:nvPr>
            <p:ph type="sldNum" sz="quarter" idx="12"/>
          </p:nvPr>
        </p:nvSpPr>
        <p:spPr>
          <a:xfrm>
            <a:off x="7589520" y="6480969"/>
            <a:ext cx="502920" cy="301752"/>
          </a:xfrm>
        </p:spPr>
        <p:txBody>
          <a:bodyPr/>
          <a:lstStyle/>
          <a:p>
            <a:fld id="{05A8F44D-B439-40D4-9A11-4AB79A642BA0}" type="slidenum">
              <a:rPr lang="ca-ES" smtClean="0"/>
              <a:t>‹Nº›</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9D7D3162-DA98-4788-9B61-785B3F638758}" type="datetimeFigureOut">
              <a:rPr lang="ca-ES" smtClean="0"/>
              <a:t>29/09/2016</a:t>
            </a:fld>
            <a:endParaRPr lang="ca-ES"/>
          </a:p>
        </p:txBody>
      </p:sp>
      <p:sp>
        <p:nvSpPr>
          <p:cNvPr id="8" name="7 Marcador de pie de página"/>
          <p:cNvSpPr>
            <a:spLocks noGrp="1"/>
          </p:cNvSpPr>
          <p:nvPr>
            <p:ph type="ftr" sz="quarter" idx="11"/>
          </p:nvPr>
        </p:nvSpPr>
        <p:spPr>
          <a:xfrm>
            <a:off x="457200" y="6480969"/>
            <a:ext cx="4261104" cy="301752"/>
          </a:xfrm>
        </p:spPr>
        <p:txBody>
          <a:bodyPr/>
          <a:lstStyle/>
          <a:p>
            <a:endParaRPr lang="ca-ES"/>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05A8F44D-B439-40D4-9A11-4AB79A642BA0}" type="slidenum">
              <a:rPr lang="ca-ES" smtClean="0"/>
              <a:t>‹Nº›</a:t>
            </a:fld>
            <a:endParaRPr lang="ca-E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D7D3162-DA98-4788-9B61-785B3F638758}" type="datetimeFigureOut">
              <a:rPr lang="ca-ES" smtClean="0"/>
              <a:t>29/09/2016</a:t>
            </a:fld>
            <a:endParaRPr lang="ca-ES"/>
          </a:p>
        </p:txBody>
      </p:sp>
      <p:sp>
        <p:nvSpPr>
          <p:cNvPr id="4" name="3 Marcador de pie de página"/>
          <p:cNvSpPr>
            <a:spLocks noGrp="1"/>
          </p:cNvSpPr>
          <p:nvPr>
            <p:ph type="ftr" sz="quarter" idx="11"/>
          </p:nvPr>
        </p:nvSpPr>
        <p:spPr/>
        <p:txBody>
          <a:bodyPr/>
          <a:lstStyle/>
          <a:p>
            <a:endParaRPr lang="ca-ES"/>
          </a:p>
        </p:txBody>
      </p:sp>
      <p:sp>
        <p:nvSpPr>
          <p:cNvPr id="5" name="4 Marcador de número de diapositiva"/>
          <p:cNvSpPr>
            <a:spLocks noGrp="1"/>
          </p:cNvSpPr>
          <p:nvPr>
            <p:ph type="sldNum" sz="quarter" idx="12"/>
          </p:nvPr>
        </p:nvSpPr>
        <p:spPr/>
        <p:txBody>
          <a:bodyPr/>
          <a:lstStyle/>
          <a:p>
            <a:fld id="{05A8F44D-B439-40D4-9A11-4AB79A642BA0}" type="slidenum">
              <a:rPr lang="ca-ES" smtClean="0"/>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9D7D3162-DA98-4788-9B61-785B3F638758}" type="datetimeFigureOut">
              <a:rPr lang="ca-ES" smtClean="0"/>
              <a:t>29/09/2016</a:t>
            </a:fld>
            <a:endParaRPr lang="ca-ES"/>
          </a:p>
        </p:txBody>
      </p:sp>
      <p:sp>
        <p:nvSpPr>
          <p:cNvPr id="3" name="2 Marcador de pie de página"/>
          <p:cNvSpPr>
            <a:spLocks noGrp="1"/>
          </p:cNvSpPr>
          <p:nvPr>
            <p:ph type="ftr" sz="quarter" idx="11"/>
          </p:nvPr>
        </p:nvSpPr>
        <p:spPr>
          <a:xfrm>
            <a:off x="457200" y="6481890"/>
            <a:ext cx="4260056" cy="300831"/>
          </a:xfrm>
        </p:spPr>
        <p:txBody>
          <a:bodyPr/>
          <a:lstStyle/>
          <a:p>
            <a:endParaRPr lang="ca-ES"/>
          </a:p>
        </p:txBody>
      </p:sp>
      <p:sp>
        <p:nvSpPr>
          <p:cNvPr id="4" name="3 Marcador de número de diapositiva"/>
          <p:cNvSpPr>
            <a:spLocks noGrp="1"/>
          </p:cNvSpPr>
          <p:nvPr>
            <p:ph type="sldNum" sz="quarter" idx="12"/>
          </p:nvPr>
        </p:nvSpPr>
        <p:spPr>
          <a:xfrm>
            <a:off x="7589520" y="6480969"/>
            <a:ext cx="502920" cy="301752"/>
          </a:xfrm>
        </p:spPr>
        <p:txBody>
          <a:bodyPr/>
          <a:lstStyle/>
          <a:p>
            <a:fld id="{05A8F44D-B439-40D4-9A11-4AB79A642BA0}" type="slidenum">
              <a:rPr lang="ca-ES" smtClean="0"/>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9D7D3162-DA98-4788-9B61-785B3F638758}" type="datetimeFigureOut">
              <a:rPr lang="ca-ES" smtClean="0"/>
              <a:t>29/09/2016</a:t>
            </a:fld>
            <a:endParaRPr lang="ca-ES"/>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ca-ES"/>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05A8F44D-B439-40D4-9A11-4AB79A642BA0}" type="slidenum">
              <a:rPr lang="ca-ES" smtClean="0"/>
              <a:t>‹Nº›</a:t>
            </a:fld>
            <a:endParaRPr lang="ca-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9D7D3162-DA98-4788-9B61-785B3F638758}" type="datetimeFigureOut">
              <a:rPr lang="ca-ES" smtClean="0"/>
              <a:t>29/09/2016</a:t>
            </a:fld>
            <a:endParaRPr lang="ca-ES"/>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ca-ES"/>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05A8F44D-B439-40D4-9A11-4AB79A642BA0}" type="slidenum">
              <a:rPr lang="ca-ES" smtClean="0"/>
              <a:t>‹Nº›</a:t>
            </a:fld>
            <a:endParaRPr lang="ca-E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D7D3162-DA98-4788-9B61-785B3F638758}" type="datetimeFigureOut">
              <a:rPr lang="ca-ES" smtClean="0"/>
              <a:t>29/09/2016</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05A8F44D-B439-40D4-9A11-4AB79A642BA0}" type="slidenum">
              <a:rPr lang="ca-ES" smtClean="0"/>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D7D3162-DA98-4788-9B61-785B3F638758}" type="datetimeFigureOut">
              <a:rPr lang="ca-ES" smtClean="0"/>
              <a:t>29/09/2016</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05A8F44D-B439-40D4-9A11-4AB79A642BA0}" type="slidenum">
              <a:rPr lang="ca-ES" smtClean="0"/>
              <a:t>‹Nº›</a:t>
            </a:fld>
            <a:endParaRPr lang="ca-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pPr>
              <a:defRPr/>
            </a:pPr>
            <a:endParaRPr lang="ca-ES">
              <a:solidFill>
                <a:srgbClr val="1C1C1C"/>
              </a:solidFill>
            </a:endParaRPr>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ca-ES">
              <a:solidFill>
                <a:srgbClr val="1C1C1C"/>
              </a:solidFill>
            </a:endParaRPr>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0884E74D-5CB6-4951-AA8C-1023205D2897}" type="slidenum">
              <a:rPr lang="ca-ES" smtClean="0">
                <a:solidFill>
                  <a:srgbClr val="1C1C1C"/>
                </a:solidFill>
              </a:rPr>
              <a:pPr>
                <a:defRPr/>
              </a:pPr>
              <a:t>‹Nº›</a:t>
            </a:fld>
            <a:endParaRPr lang="ca-ES">
              <a:solidFill>
                <a:srgbClr val="1C1C1C"/>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pPr>
              <a:defRPr/>
            </a:pPr>
            <a:endParaRPr lang="ca-ES">
              <a:solidFill>
                <a:srgbClr val="000000"/>
              </a:solidFill>
            </a:endParaRPr>
          </a:p>
        </p:txBody>
      </p:sp>
      <p:sp>
        <p:nvSpPr>
          <p:cNvPr id="5" name="4 Marcador de pie de página"/>
          <p:cNvSpPr>
            <a:spLocks noGrp="1"/>
          </p:cNvSpPr>
          <p:nvPr>
            <p:ph type="ftr" sz="quarter" idx="11"/>
          </p:nvPr>
        </p:nvSpPr>
        <p:spPr>
          <a:xfrm>
            <a:off x="457200" y="6480969"/>
            <a:ext cx="4260056" cy="300831"/>
          </a:xfrm>
        </p:spPr>
        <p:txBody>
          <a:bodyPr/>
          <a:lstStyle/>
          <a:p>
            <a:pPr>
              <a:defRPr/>
            </a:pPr>
            <a:endParaRPr lang="ca-ES">
              <a:solidFill>
                <a:srgbClr val="000000"/>
              </a:solidFill>
            </a:endParaRPr>
          </a:p>
        </p:txBody>
      </p:sp>
      <p:sp>
        <p:nvSpPr>
          <p:cNvPr id="6" name="5 Marcador de número de diapositiva"/>
          <p:cNvSpPr>
            <a:spLocks noGrp="1"/>
          </p:cNvSpPr>
          <p:nvPr>
            <p:ph type="sldNum" sz="quarter" idx="12"/>
          </p:nvPr>
        </p:nvSpPr>
        <p:spPr/>
        <p:txBody>
          <a:bodyPr/>
          <a:lstStyle/>
          <a:p>
            <a:pPr>
              <a:defRPr/>
            </a:pPr>
            <a:fld id="{0CCFF5E9-2D07-4A41-969C-1C936C00CCDB}"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pPr>
              <a:defRPr/>
            </a:pPr>
            <a:endParaRPr lang="ca-ES">
              <a:solidFill>
                <a:srgbClr val="000000"/>
              </a:solidFill>
            </a:endParaRPr>
          </a:p>
        </p:txBody>
      </p:sp>
      <p:sp>
        <p:nvSpPr>
          <p:cNvPr id="5" name="4 Marcador de pie de página"/>
          <p:cNvSpPr>
            <a:spLocks noGrp="1"/>
          </p:cNvSpPr>
          <p:nvPr>
            <p:ph type="ftr" sz="quarter" idx="11"/>
          </p:nvPr>
        </p:nvSpPr>
        <p:spPr>
          <a:xfrm>
            <a:off x="2619376" y="6480969"/>
            <a:ext cx="4260056" cy="300831"/>
          </a:xfrm>
        </p:spPr>
        <p:txBody>
          <a:bodyPr/>
          <a:lstStyle/>
          <a:p>
            <a:pPr>
              <a:defRPr/>
            </a:pPr>
            <a:endParaRPr lang="ca-ES">
              <a:solidFill>
                <a:srgbClr val="000000"/>
              </a:solidFill>
            </a:endParaRPr>
          </a:p>
        </p:txBody>
      </p:sp>
      <p:sp>
        <p:nvSpPr>
          <p:cNvPr id="6" name="5 Marcador de número de diapositiva"/>
          <p:cNvSpPr>
            <a:spLocks noGrp="1"/>
          </p:cNvSpPr>
          <p:nvPr>
            <p:ph type="sldNum" sz="quarter" idx="12"/>
          </p:nvPr>
        </p:nvSpPr>
        <p:spPr>
          <a:xfrm>
            <a:off x="8451056" y="809624"/>
            <a:ext cx="502920" cy="300831"/>
          </a:xfrm>
        </p:spPr>
        <p:txBody>
          <a:bodyPr/>
          <a:lstStyle/>
          <a:p>
            <a:pPr>
              <a:defRPr/>
            </a:pPr>
            <a:fld id="{8589B9CC-A282-4C82-A1EE-01465410C237}" type="slidenum">
              <a:rPr lang="ca-ES" smtClean="0">
                <a:solidFill>
                  <a:srgbClr val="000000"/>
                </a:solidFill>
              </a:rPr>
              <a:pPr>
                <a:defRPr/>
              </a:pPr>
              <a:t>‹Nº›</a:t>
            </a:fld>
            <a:endParaRPr lang="ca-ES">
              <a:solidFill>
                <a:srgbClr val="000000"/>
              </a:solidFill>
            </a:endParaRPr>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pPr>
              <a:defRPr/>
            </a:pPr>
            <a:endParaRPr lang="ca-ES">
              <a:solidFill>
                <a:srgbClr val="000000"/>
              </a:solidFill>
            </a:endParaRPr>
          </a:p>
        </p:txBody>
      </p:sp>
      <p:sp>
        <p:nvSpPr>
          <p:cNvPr id="6" name="5 Marcador de pie de página"/>
          <p:cNvSpPr>
            <a:spLocks noGrp="1"/>
          </p:cNvSpPr>
          <p:nvPr>
            <p:ph type="ftr" sz="quarter" idx="11"/>
          </p:nvPr>
        </p:nvSpPr>
        <p:spPr>
          <a:xfrm>
            <a:off x="457200" y="6480969"/>
            <a:ext cx="4260056" cy="301752"/>
          </a:xfrm>
        </p:spPr>
        <p:txBody>
          <a:bodyPr/>
          <a:lstStyle/>
          <a:p>
            <a:pPr>
              <a:defRPr/>
            </a:pPr>
            <a:endParaRPr lang="ca-ES">
              <a:solidFill>
                <a:srgbClr val="000000"/>
              </a:solidFill>
            </a:endParaRPr>
          </a:p>
        </p:txBody>
      </p:sp>
      <p:sp>
        <p:nvSpPr>
          <p:cNvPr id="7" name="6 Marcador de número de diapositiva"/>
          <p:cNvSpPr>
            <a:spLocks noGrp="1"/>
          </p:cNvSpPr>
          <p:nvPr>
            <p:ph type="sldNum" sz="quarter" idx="12"/>
          </p:nvPr>
        </p:nvSpPr>
        <p:spPr>
          <a:xfrm>
            <a:off x="7589520" y="6480969"/>
            <a:ext cx="502920" cy="301752"/>
          </a:xfrm>
        </p:spPr>
        <p:txBody>
          <a:bodyPr/>
          <a:lstStyle/>
          <a:p>
            <a:pPr>
              <a:defRPr/>
            </a:pPr>
            <a:fld id="{9F8153CD-B362-4C2A-B969-3265016120FD}"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pPr>
              <a:defRPr/>
            </a:pPr>
            <a:endParaRPr lang="ca-ES">
              <a:solidFill>
                <a:srgbClr val="000000"/>
              </a:solidFill>
            </a:endParaRPr>
          </a:p>
        </p:txBody>
      </p:sp>
      <p:sp>
        <p:nvSpPr>
          <p:cNvPr id="8" name="7 Marcador de pie de página"/>
          <p:cNvSpPr>
            <a:spLocks noGrp="1"/>
          </p:cNvSpPr>
          <p:nvPr>
            <p:ph type="ftr" sz="quarter" idx="11"/>
          </p:nvPr>
        </p:nvSpPr>
        <p:spPr>
          <a:xfrm>
            <a:off x="457200" y="6480969"/>
            <a:ext cx="4261104" cy="301752"/>
          </a:xfrm>
        </p:spPr>
        <p:txBody>
          <a:bodyPr/>
          <a:lstStyle/>
          <a:p>
            <a:pPr>
              <a:defRPr/>
            </a:pPr>
            <a:endParaRPr lang="ca-ES">
              <a:solidFill>
                <a:srgbClr val="000000"/>
              </a:solidFill>
            </a:endParaRPr>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pPr>
              <a:defRPr/>
            </a:pPr>
            <a:fld id="{66AC0476-765B-41A6-9BD7-ABFFD07D8A85}" type="slidenum">
              <a:rPr lang="ca-ES" smtClean="0">
                <a:solidFill>
                  <a:srgbClr val="000000"/>
                </a:solidFill>
              </a:rPr>
              <a:pPr>
                <a:defRPr/>
              </a:pPr>
              <a:t>‹Nº›</a:t>
            </a:fld>
            <a:endParaRPr lang="ca-ES">
              <a:solidFill>
                <a:srgbClr val="000000"/>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endParaRPr lang="ca-ES">
              <a:solidFill>
                <a:srgbClr val="000000"/>
              </a:solidFill>
            </a:endParaRPr>
          </a:p>
        </p:txBody>
      </p:sp>
      <p:sp>
        <p:nvSpPr>
          <p:cNvPr id="4" name="3 Marcador de pie de página"/>
          <p:cNvSpPr>
            <a:spLocks noGrp="1"/>
          </p:cNvSpPr>
          <p:nvPr>
            <p:ph type="ftr" sz="quarter" idx="11"/>
          </p:nvPr>
        </p:nvSpPr>
        <p:spPr/>
        <p:txBody>
          <a:bodyPr/>
          <a:lstStyle/>
          <a:p>
            <a:pPr>
              <a:defRPr/>
            </a:pPr>
            <a:endParaRPr lang="ca-ES">
              <a:solidFill>
                <a:srgbClr val="000000"/>
              </a:solidFill>
            </a:endParaRPr>
          </a:p>
        </p:txBody>
      </p:sp>
      <p:sp>
        <p:nvSpPr>
          <p:cNvPr id="5" name="4 Marcador de número de diapositiva"/>
          <p:cNvSpPr>
            <a:spLocks noGrp="1"/>
          </p:cNvSpPr>
          <p:nvPr>
            <p:ph type="sldNum" sz="quarter" idx="12"/>
          </p:nvPr>
        </p:nvSpPr>
        <p:spPr/>
        <p:txBody>
          <a:bodyPr/>
          <a:lstStyle/>
          <a:p>
            <a:pPr>
              <a:defRPr/>
            </a:pPr>
            <a:fld id="{EF90731E-D92C-4CF7-B2C8-0D6EDF57BB70}"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pPr>
              <a:defRPr/>
            </a:pPr>
            <a:endParaRPr lang="ca-ES">
              <a:solidFill>
                <a:srgbClr val="000000"/>
              </a:solidFill>
            </a:endParaRPr>
          </a:p>
        </p:txBody>
      </p:sp>
      <p:sp>
        <p:nvSpPr>
          <p:cNvPr id="3" name="2 Marcador de pie de página"/>
          <p:cNvSpPr>
            <a:spLocks noGrp="1"/>
          </p:cNvSpPr>
          <p:nvPr>
            <p:ph type="ftr" sz="quarter" idx="11"/>
          </p:nvPr>
        </p:nvSpPr>
        <p:spPr>
          <a:xfrm>
            <a:off x="457200" y="6481890"/>
            <a:ext cx="4260056" cy="300831"/>
          </a:xfrm>
        </p:spPr>
        <p:txBody>
          <a:bodyPr/>
          <a:lstStyle/>
          <a:p>
            <a:pPr>
              <a:defRPr/>
            </a:pPr>
            <a:endParaRPr lang="ca-ES">
              <a:solidFill>
                <a:srgbClr val="000000"/>
              </a:solidFill>
            </a:endParaRPr>
          </a:p>
        </p:txBody>
      </p:sp>
      <p:sp>
        <p:nvSpPr>
          <p:cNvPr id="4" name="3 Marcador de número de diapositiva"/>
          <p:cNvSpPr>
            <a:spLocks noGrp="1"/>
          </p:cNvSpPr>
          <p:nvPr>
            <p:ph type="sldNum" sz="quarter" idx="12"/>
          </p:nvPr>
        </p:nvSpPr>
        <p:spPr>
          <a:xfrm>
            <a:off x="7589520" y="6480969"/>
            <a:ext cx="502920" cy="301752"/>
          </a:xfrm>
        </p:spPr>
        <p:txBody>
          <a:bodyPr/>
          <a:lstStyle/>
          <a:p>
            <a:pPr>
              <a:defRPr/>
            </a:pPr>
            <a:fld id="{2A2EBA5F-1E44-4F97-9846-521A157EAD7B}"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pPr>
              <a:defRPr/>
            </a:pPr>
            <a:endParaRPr lang="ca-ES">
              <a:solidFill>
                <a:srgbClr val="000000"/>
              </a:solidFill>
            </a:endParaRPr>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pPr>
              <a:defRPr/>
            </a:pPr>
            <a:endParaRPr lang="ca-ES">
              <a:solidFill>
                <a:srgbClr val="000000"/>
              </a:solidFill>
            </a:endParaRPr>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pPr>
              <a:defRPr/>
            </a:pPr>
            <a:fld id="{362F1B92-2F77-452D-850A-670C8D3F06D0}" type="slidenum">
              <a:rPr lang="ca-ES" smtClean="0">
                <a:solidFill>
                  <a:srgbClr val="000000"/>
                </a:solidFill>
              </a:rPr>
              <a:pPr>
                <a:defRPr/>
              </a:pPr>
              <a:t>‹Nº›</a:t>
            </a:fld>
            <a:endParaRPr lang="ca-ES">
              <a:solidFill>
                <a:srgbClr val="000000"/>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pPr>
              <a:defRPr/>
            </a:pPr>
            <a:endParaRPr lang="ca-ES">
              <a:solidFill>
                <a:srgbClr val="000000"/>
              </a:solidFill>
            </a:endParaRPr>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pPr>
              <a:defRPr/>
            </a:pPr>
            <a:endParaRPr lang="ca-ES">
              <a:solidFill>
                <a:srgbClr val="000000"/>
              </a:solidFill>
            </a:endParaRPr>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pPr>
              <a:defRPr/>
            </a:pPr>
            <a:fld id="{8825210C-8F8C-4363-9F2B-55C4AFDD5F5A}" type="slidenum">
              <a:rPr lang="ca-ES" smtClean="0">
                <a:solidFill>
                  <a:srgbClr val="000000"/>
                </a:solidFill>
              </a:rPr>
              <a:pPr>
                <a:defRPr/>
              </a:pPr>
              <a:t>‹Nº›</a:t>
            </a:fld>
            <a:endParaRPr lang="ca-ES">
              <a:solidFill>
                <a:srgbClr val="000000"/>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endParaRPr lang="ca-ES">
              <a:solidFill>
                <a:srgbClr val="000000"/>
              </a:solidFill>
            </a:endParaRPr>
          </a:p>
        </p:txBody>
      </p:sp>
      <p:sp>
        <p:nvSpPr>
          <p:cNvPr id="5" name="4 Marcador de pie de página"/>
          <p:cNvSpPr>
            <a:spLocks noGrp="1"/>
          </p:cNvSpPr>
          <p:nvPr>
            <p:ph type="ftr" sz="quarter" idx="11"/>
          </p:nvPr>
        </p:nvSpPr>
        <p:spPr/>
        <p:txBody>
          <a:bodyPr/>
          <a:lstStyle/>
          <a:p>
            <a:pPr>
              <a:defRPr/>
            </a:pPr>
            <a:endParaRPr lang="ca-ES">
              <a:solidFill>
                <a:srgbClr val="000000"/>
              </a:solidFill>
            </a:endParaRPr>
          </a:p>
        </p:txBody>
      </p:sp>
      <p:sp>
        <p:nvSpPr>
          <p:cNvPr id="6" name="5 Marcador de número de diapositiva"/>
          <p:cNvSpPr>
            <a:spLocks noGrp="1"/>
          </p:cNvSpPr>
          <p:nvPr>
            <p:ph type="sldNum" sz="quarter" idx="12"/>
          </p:nvPr>
        </p:nvSpPr>
        <p:spPr/>
        <p:txBody>
          <a:bodyPr/>
          <a:lstStyle/>
          <a:p>
            <a:pPr>
              <a:defRPr/>
            </a:pPr>
            <a:fld id="{5FCEA10A-9753-4204-9155-FC29A4EE0E7F}"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pPr>
              <a:defRPr/>
            </a:pPr>
            <a:endParaRPr lang="ca-ES">
              <a:solidFill>
                <a:srgbClr val="000000"/>
              </a:solidFill>
            </a:endParaRPr>
          </a:p>
        </p:txBody>
      </p:sp>
      <p:sp>
        <p:nvSpPr>
          <p:cNvPr id="5" name="4 Marcador de pie de página"/>
          <p:cNvSpPr>
            <a:spLocks noGrp="1"/>
          </p:cNvSpPr>
          <p:nvPr>
            <p:ph type="ftr" sz="quarter" idx="11"/>
          </p:nvPr>
        </p:nvSpPr>
        <p:spPr/>
        <p:txBody>
          <a:bodyPr/>
          <a:lstStyle/>
          <a:p>
            <a:pPr>
              <a:defRPr/>
            </a:pPr>
            <a:endParaRPr lang="ca-ES">
              <a:solidFill>
                <a:srgbClr val="000000"/>
              </a:solidFill>
            </a:endParaRPr>
          </a:p>
        </p:txBody>
      </p:sp>
      <p:sp>
        <p:nvSpPr>
          <p:cNvPr id="6" name="5 Marcador de número de diapositiva"/>
          <p:cNvSpPr>
            <a:spLocks noGrp="1"/>
          </p:cNvSpPr>
          <p:nvPr>
            <p:ph type="sldNum" sz="quarter" idx="12"/>
          </p:nvPr>
        </p:nvSpPr>
        <p:spPr/>
        <p:txBody>
          <a:bodyPr/>
          <a:lstStyle/>
          <a:p>
            <a:pPr>
              <a:defRPr/>
            </a:pPr>
            <a:fld id="{2C588319-2FDB-4E94-8934-4AE91DEFBD32}" type="slidenum">
              <a:rPr lang="ca-ES" smtClean="0">
                <a:solidFill>
                  <a:srgbClr val="000000"/>
                </a:solidFill>
              </a:rPr>
              <a:pPr>
                <a:defRPr/>
              </a:pPr>
              <a:t>‹Nº›</a:t>
            </a:fld>
            <a:endParaRPr lang="ca-E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D7D3162-DA98-4788-9B61-785B3F638758}" type="datetimeFigureOut">
              <a:rPr lang="ca-ES" smtClean="0"/>
              <a:t>29/09/2016</a:t>
            </a:fld>
            <a:endParaRPr lang="ca-ES"/>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ca-ES"/>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05A8F44D-B439-40D4-9A11-4AB79A642BA0}" type="slidenum">
              <a:rPr lang="ca-ES" smtClean="0"/>
              <a:t>‹Nº›</a:t>
            </a:fld>
            <a:endParaRPr lang="ca-E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fontAlgn="base">
              <a:spcBef>
                <a:spcPct val="0"/>
              </a:spcBef>
              <a:spcAft>
                <a:spcPct val="0"/>
              </a:spcAft>
              <a:defRPr/>
            </a:pPr>
            <a:endParaRPr lang="ca-ES">
              <a:solidFill>
                <a:srgbClr val="000000"/>
              </a:solidFill>
            </a:endParaRPr>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fontAlgn="base">
              <a:spcBef>
                <a:spcPct val="0"/>
              </a:spcBef>
              <a:spcAft>
                <a:spcPct val="0"/>
              </a:spcAft>
              <a:defRPr/>
            </a:pPr>
            <a:endParaRPr lang="ca-ES">
              <a:solidFill>
                <a:srgbClr val="000000"/>
              </a:solidFill>
            </a:endParaRPr>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fontAlgn="base">
              <a:spcBef>
                <a:spcPct val="0"/>
              </a:spcBef>
              <a:spcAft>
                <a:spcPct val="0"/>
              </a:spcAft>
              <a:defRPr/>
            </a:pPr>
            <a:fld id="{B331F0F7-52B4-49C2-9155-6025C75F887B}" type="slidenum">
              <a:rPr lang="ca-ES" smtClean="0">
                <a:solidFill>
                  <a:srgbClr val="000000"/>
                </a:solidFill>
              </a:rPr>
              <a:pPr fontAlgn="base">
                <a:spcBef>
                  <a:spcPct val="0"/>
                </a:spcBef>
                <a:spcAft>
                  <a:spcPct val="0"/>
                </a:spcAft>
                <a:defRPr/>
              </a:pPr>
              <a:t>‹Nº›</a:t>
            </a:fld>
            <a:endParaRPr lang="ca-ES">
              <a:solidFill>
                <a:srgbClr val="000000"/>
              </a:solidFill>
            </a:endParaRP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457200" y="2060848"/>
            <a:ext cx="8229600" cy="1399032"/>
          </a:xfrm>
          <a:prstGeom prst="rect">
            <a:avLst/>
          </a:prstGeom>
        </p:spPr>
        <p:txBody>
          <a:bodyPr vert="horz" anchor="ctr">
            <a:normAutofit/>
          </a:bodyPr>
          <a:lst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a:lstStyle>
          <a:p>
            <a:pPr marL="484632" marR="0" lvl="0" indent="0" algn="l" defTabSz="914400" rtl="0" eaLnBrk="1" fontAlgn="auto" latinLnBrk="0" hangingPunct="1">
              <a:lnSpc>
                <a:spcPct val="100000"/>
              </a:lnSpc>
              <a:spcBef>
                <a:spcPct val="0"/>
              </a:spcBef>
              <a:spcAft>
                <a:spcPts val="0"/>
              </a:spcAft>
              <a:buClrTx/>
              <a:buSzTx/>
              <a:buFontTx/>
              <a:buNone/>
              <a:tabLst/>
              <a:defRPr/>
            </a:pPr>
            <a:r>
              <a:rPr kumimoji="0" lang="en-GB" sz="4200" b="0" i="0" u="none" strike="noStrike" kern="1200" cap="none" spc="0" normalizeH="0" baseline="0" noProof="0" dirty="0" smtClean="0">
                <a:ln w="6350">
                  <a:solidFill>
                    <a:srgbClr val="D34817">
                      <a:shade val="43000"/>
                    </a:srgbClr>
                  </a:solidFill>
                </a:ln>
                <a:solidFill>
                  <a:srgbClr val="D34817">
                    <a:tint val="83000"/>
                    <a:satMod val="150000"/>
                  </a:srgbClr>
                </a:solidFill>
                <a:effectLst>
                  <a:outerShdw blurRad="26000" dist="26000" dir="14500000" algn="tl" rotWithShape="0">
                    <a:srgbClr val="000000">
                      <a:alpha val="40000"/>
                    </a:srgbClr>
                  </a:outerShdw>
                </a:effectLst>
                <a:uLnTx/>
                <a:uFillTx/>
                <a:latin typeface="Century Gothic"/>
              </a:rPr>
              <a:t>FER-SE HOME A L’ÀFRICA</a:t>
            </a:r>
            <a:endParaRPr kumimoji="0" lang="es-ES" sz="4200" b="0" i="0" u="none" strike="noStrike" kern="1200" cap="none" spc="0" normalizeH="0" baseline="0" noProof="0" dirty="0" smtClean="0">
              <a:ln w="6350">
                <a:solidFill>
                  <a:srgbClr val="D34817">
                    <a:shade val="43000"/>
                  </a:srgbClr>
                </a:solidFill>
              </a:ln>
              <a:solidFill>
                <a:srgbClr val="E9E5DC">
                  <a:lumMod val="60000"/>
                  <a:lumOff val="40000"/>
                </a:srgbClr>
              </a:solidFill>
              <a:effectLst>
                <a:outerShdw blurRad="26000" dist="26000" dir="14500000" algn="tl" rotWithShape="0">
                  <a:srgbClr val="000000">
                    <a:alpha val="40000"/>
                  </a:srgbClr>
                </a:outerShdw>
              </a:effectLst>
              <a:uLnTx/>
              <a:uFillTx/>
              <a:latin typeface="Century Gothic"/>
            </a:endParaRPr>
          </a:p>
        </p:txBody>
      </p:sp>
    </p:spTree>
    <p:extLst>
      <p:ext uri="{BB962C8B-B14F-4D97-AF65-F5344CB8AC3E}">
        <p14:creationId xmlns:p14="http://schemas.microsoft.com/office/powerpoint/2010/main" val="1688363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pPr eaLnBrk="1" hangingPunct="1">
              <a:defRPr/>
            </a:pPr>
            <a:r>
              <a:rPr lang="en-GB" dirty="0" err="1" smtClean="0"/>
              <a:t>FER</a:t>
            </a:r>
            <a:r>
              <a:rPr lang="en-GB" dirty="0" smtClean="0"/>
              <a:t>-SE HOME A </a:t>
            </a:r>
            <a:r>
              <a:rPr lang="en-GB" dirty="0" err="1" smtClean="0"/>
              <a:t>L’ÀFRICA</a:t>
            </a:r>
            <a:endParaRPr lang="es-ES" dirty="0" smtClean="0">
              <a:solidFill>
                <a:schemeClr val="tx2">
                  <a:lumMod val="60000"/>
                  <a:lumOff val="40000"/>
                </a:schemeClr>
              </a:solidFill>
            </a:endParaRPr>
          </a:p>
        </p:txBody>
      </p:sp>
      <p:sp>
        <p:nvSpPr>
          <p:cNvPr id="10242" name="5 Marcador de número de diapositiva"/>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4C5247D7-CE24-4000-AF14-88AB44B1F6D1}" type="slidenum">
              <a:rPr lang="ca-ES" altLang="ca-ES" smtClean="0">
                <a:solidFill>
                  <a:srgbClr val="000000"/>
                </a:solidFill>
              </a:rPr>
              <a:pPr eaLnBrk="1" hangingPunct="1"/>
              <a:t>2</a:t>
            </a:fld>
            <a:endParaRPr lang="ca-ES" altLang="ca-ES" smtClean="0">
              <a:solidFill>
                <a:srgbClr val="000000"/>
              </a:solidFill>
            </a:endParaRPr>
          </a:p>
        </p:txBody>
      </p:sp>
      <p:sp>
        <p:nvSpPr>
          <p:cNvPr id="10244" name="5 Rectángulo"/>
          <p:cNvSpPr>
            <a:spLocks noChangeArrowheads="1"/>
          </p:cNvSpPr>
          <p:nvPr/>
        </p:nvSpPr>
        <p:spPr bwMode="auto">
          <a:xfrm>
            <a:off x="468313" y="2205038"/>
            <a:ext cx="7848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fontAlgn="base" hangingPunct="1">
              <a:spcBef>
                <a:spcPct val="0"/>
              </a:spcBef>
              <a:spcAft>
                <a:spcPct val="0"/>
              </a:spcAft>
            </a:pPr>
            <a:r>
              <a:rPr lang="es-ES" altLang="ca-ES" dirty="0">
                <a:solidFill>
                  <a:schemeClr val="accent4">
                    <a:lumMod val="20000"/>
                    <a:lumOff val="80000"/>
                  </a:schemeClr>
                </a:solidFill>
              </a:rPr>
              <a:t>¿Qué es un </a:t>
            </a:r>
            <a:r>
              <a:rPr lang="es-ES" altLang="ca-ES" b="1" dirty="0">
                <a:solidFill>
                  <a:schemeClr val="accent4">
                    <a:lumMod val="20000"/>
                    <a:lumOff val="80000"/>
                  </a:schemeClr>
                </a:solidFill>
              </a:rPr>
              <a:t>rito de iniciación</a:t>
            </a:r>
            <a:r>
              <a:rPr lang="es-ES" altLang="ca-ES" dirty="0">
                <a:solidFill>
                  <a:schemeClr val="accent4">
                    <a:lumMod val="20000"/>
                    <a:lumOff val="80000"/>
                  </a:schemeClr>
                </a:solidFill>
              </a:rPr>
              <a:t>? Un rito de paso -o de iniciación- es uno de los rituales culturales más fundamentales, más característicos, más arcaicos y más olvidados hoy en día. Desde las culturas tradicionales, las iniciaciones consisten en una ceremonia durante la que una o varias personas se adentran en un nuevo conjunto de símbolos, a una renovada concepción de la existencia y de participación en el mundo. Es por esto que un rito de paso también podría explicarse como un ‘morir a lo antiguo para nacer a lo nuevo’.</a:t>
            </a:r>
          </a:p>
        </p:txBody>
      </p:sp>
      <p:pic>
        <p:nvPicPr>
          <p:cNvPr id="10245" name="Picture 2" descr="http://cercadeafrica.files.wordpress.com/2010/06/rito-inici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650" y="692150"/>
            <a:ext cx="128905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0603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pPr eaLnBrk="1" hangingPunct="1">
              <a:defRPr/>
            </a:pPr>
            <a:r>
              <a:rPr lang="en-GB" dirty="0" err="1" smtClean="0"/>
              <a:t>FER</a:t>
            </a:r>
            <a:r>
              <a:rPr lang="en-GB" dirty="0" smtClean="0"/>
              <a:t>-SE HOME A </a:t>
            </a:r>
            <a:r>
              <a:rPr lang="en-GB" dirty="0" err="1" smtClean="0"/>
              <a:t>L’ÀFRICA</a:t>
            </a:r>
            <a:endParaRPr lang="es-ES" dirty="0" smtClean="0">
              <a:solidFill>
                <a:schemeClr val="tx2">
                  <a:lumMod val="60000"/>
                  <a:lumOff val="40000"/>
                </a:schemeClr>
              </a:solidFill>
            </a:endParaRPr>
          </a:p>
        </p:txBody>
      </p:sp>
      <p:sp>
        <p:nvSpPr>
          <p:cNvPr id="11266" name="5 Marcador de número de diapositiva"/>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3D971785-1C6F-41A0-A4A0-EDFE0B443908}" type="slidenum">
              <a:rPr lang="ca-ES" altLang="ca-ES" smtClean="0">
                <a:solidFill>
                  <a:srgbClr val="000000"/>
                </a:solidFill>
              </a:rPr>
              <a:pPr eaLnBrk="1" hangingPunct="1"/>
              <a:t>3</a:t>
            </a:fld>
            <a:endParaRPr lang="ca-ES" altLang="ca-ES" smtClean="0">
              <a:solidFill>
                <a:srgbClr val="000000"/>
              </a:solidFill>
            </a:endParaRPr>
          </a:p>
        </p:txBody>
      </p:sp>
      <p:sp>
        <p:nvSpPr>
          <p:cNvPr id="11268" name="5 Rectángulo"/>
          <p:cNvSpPr>
            <a:spLocks noChangeArrowheads="1"/>
          </p:cNvSpPr>
          <p:nvPr/>
        </p:nvSpPr>
        <p:spPr bwMode="auto">
          <a:xfrm>
            <a:off x="468313" y="2205038"/>
            <a:ext cx="784860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fontAlgn="base" hangingPunct="1">
              <a:spcBef>
                <a:spcPct val="0"/>
              </a:spcBef>
              <a:spcAft>
                <a:spcPct val="0"/>
              </a:spcAft>
            </a:pPr>
            <a:r>
              <a:rPr lang="es-ES" altLang="ca-ES" dirty="0">
                <a:solidFill>
                  <a:schemeClr val="accent5">
                    <a:lumMod val="20000"/>
                    <a:lumOff val="80000"/>
                  </a:schemeClr>
                </a:solidFill>
              </a:rPr>
              <a:t>En la mayoría de </a:t>
            </a:r>
            <a:r>
              <a:rPr lang="es-ES" altLang="ca-ES" b="1" dirty="0">
                <a:solidFill>
                  <a:schemeClr val="accent5">
                    <a:lumMod val="20000"/>
                    <a:lumOff val="80000"/>
                  </a:schemeClr>
                </a:solidFill>
              </a:rPr>
              <a:t>sociedades africanas</a:t>
            </a:r>
            <a:r>
              <a:rPr lang="es-ES" altLang="ca-ES" dirty="0">
                <a:solidFill>
                  <a:schemeClr val="accent5">
                    <a:lumMod val="20000"/>
                    <a:lumOff val="80000"/>
                  </a:schemeClr>
                </a:solidFill>
              </a:rPr>
              <a:t> hay un momento para el que todos sus habitantes se han preparado toda su vida: es el ritual de iniciación y puede ser tanto para los varones como para las chicas. Ya sea para marcar el paso de niño a hombre, para volverse todo un cazador, poder tener una familia o para estar apto para conseguir una pareja, este será un momento que marcará el resto de su existencia ya que señala el momento en que los iniciados serán respetados por el resto de sus vidas.</a:t>
            </a:r>
          </a:p>
        </p:txBody>
      </p:sp>
      <p:pic>
        <p:nvPicPr>
          <p:cNvPr id="11269" name="Picture 2" descr="http://cercadeafrica.files.wordpress.com/2010/06/rito-inici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650" y="692150"/>
            <a:ext cx="128905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5350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pPr eaLnBrk="1" hangingPunct="1">
              <a:defRPr/>
            </a:pPr>
            <a:r>
              <a:rPr lang="en-GB" dirty="0" err="1" smtClean="0"/>
              <a:t>FER</a:t>
            </a:r>
            <a:r>
              <a:rPr lang="en-GB" dirty="0" smtClean="0"/>
              <a:t>-SE HOME A </a:t>
            </a:r>
            <a:r>
              <a:rPr lang="en-GB" dirty="0" err="1" smtClean="0"/>
              <a:t>L’ÀFRICA</a:t>
            </a:r>
            <a:endParaRPr lang="es-ES" dirty="0" smtClean="0">
              <a:solidFill>
                <a:schemeClr val="tx2">
                  <a:lumMod val="60000"/>
                  <a:lumOff val="40000"/>
                </a:schemeClr>
              </a:solidFill>
            </a:endParaRPr>
          </a:p>
        </p:txBody>
      </p:sp>
      <p:sp>
        <p:nvSpPr>
          <p:cNvPr id="12290" name="5 Marcador de número de diapositiva"/>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256E001F-7D1C-4648-B732-1261D731CF6F}" type="slidenum">
              <a:rPr lang="ca-ES" altLang="ca-ES" smtClean="0">
                <a:solidFill>
                  <a:srgbClr val="000000"/>
                </a:solidFill>
              </a:rPr>
              <a:pPr eaLnBrk="1" hangingPunct="1"/>
              <a:t>4</a:t>
            </a:fld>
            <a:endParaRPr lang="ca-ES" altLang="ca-ES" smtClean="0">
              <a:solidFill>
                <a:srgbClr val="000000"/>
              </a:solidFill>
            </a:endParaRPr>
          </a:p>
        </p:txBody>
      </p:sp>
      <p:sp>
        <p:nvSpPr>
          <p:cNvPr id="12292" name="5 Rectángulo"/>
          <p:cNvSpPr>
            <a:spLocks noChangeArrowheads="1"/>
          </p:cNvSpPr>
          <p:nvPr/>
        </p:nvSpPr>
        <p:spPr bwMode="auto">
          <a:xfrm>
            <a:off x="468313" y="2205038"/>
            <a:ext cx="78486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fontAlgn="base" hangingPunct="1">
              <a:spcBef>
                <a:spcPct val="0"/>
              </a:spcBef>
              <a:spcAft>
                <a:spcPct val="0"/>
              </a:spcAft>
            </a:pPr>
            <a:r>
              <a:rPr lang="es-ES" altLang="ca-ES" dirty="0">
                <a:solidFill>
                  <a:schemeClr val="accent5">
                    <a:lumMod val="20000"/>
                    <a:lumOff val="80000"/>
                  </a:schemeClr>
                </a:solidFill>
              </a:rPr>
              <a:t>Pese a la intensidad con la que puedan contar los procesos de los </a:t>
            </a:r>
            <a:r>
              <a:rPr lang="es-ES" altLang="ca-ES" b="1" dirty="0">
                <a:solidFill>
                  <a:schemeClr val="accent5">
                    <a:lumMod val="20000"/>
                    <a:lumOff val="80000"/>
                  </a:schemeClr>
                </a:solidFill>
              </a:rPr>
              <a:t>rituales de iniciación</a:t>
            </a:r>
            <a:r>
              <a:rPr lang="es-ES" altLang="ca-ES" dirty="0">
                <a:solidFill>
                  <a:schemeClr val="accent5">
                    <a:lumMod val="20000"/>
                    <a:lumOff val="80000"/>
                  </a:schemeClr>
                </a:solidFill>
              </a:rPr>
              <a:t> lo que nunca se puede olvidar es el </a:t>
            </a:r>
            <a:r>
              <a:rPr lang="es-ES" altLang="ca-ES" b="1" dirty="0">
                <a:solidFill>
                  <a:schemeClr val="accent5">
                    <a:lumMod val="20000"/>
                    <a:lumOff val="80000"/>
                  </a:schemeClr>
                </a:solidFill>
              </a:rPr>
              <a:t>mensaje</a:t>
            </a:r>
            <a:r>
              <a:rPr lang="es-ES" altLang="ca-ES" dirty="0">
                <a:solidFill>
                  <a:schemeClr val="accent5">
                    <a:lumMod val="20000"/>
                    <a:lumOff val="80000"/>
                  </a:schemeClr>
                </a:solidFill>
              </a:rPr>
              <a:t> que estos buscan representar. Es decir, en un ritual que señale el paso de la niñez a la edad adulta lo que se busca a través del dolor no tiene un fin sádico, lo que se busca es trabajar por medio de símbolos que causen un impacto psíquico en el receptor. En este caso lo que se intenta es poder causar conciencia de la diferencia entre la niñez y la pubertad /madurez con los riesgos que la vida adulta pueda llegar a otorgar. El mensaje, mas allá del dolor momentáneo, quedará para toda la vida. Tal vez en Occidente esto nos pueda parecer repulsivo e innecesario pero debemos recordar los principios del ‘relativismo cultural’: lo que para nosotros es raro, para otro será lógico y viceversa</a:t>
            </a:r>
          </a:p>
        </p:txBody>
      </p:sp>
      <p:pic>
        <p:nvPicPr>
          <p:cNvPr id="12293" name="Picture 2" descr="http://cercadeafrica.files.wordpress.com/2010/06/rito-inici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650" y="692150"/>
            <a:ext cx="128905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2829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pPr eaLnBrk="1" hangingPunct="1">
              <a:defRPr/>
            </a:pPr>
            <a:r>
              <a:rPr lang="en-GB" dirty="0" err="1" smtClean="0"/>
              <a:t>FER</a:t>
            </a:r>
            <a:r>
              <a:rPr lang="en-GB" dirty="0" smtClean="0"/>
              <a:t>-SE HOME A </a:t>
            </a:r>
            <a:r>
              <a:rPr lang="en-GB" dirty="0" err="1" smtClean="0"/>
              <a:t>L’ÀFRICA</a:t>
            </a:r>
            <a:endParaRPr lang="es-ES" dirty="0" smtClean="0">
              <a:solidFill>
                <a:schemeClr val="tx2">
                  <a:lumMod val="60000"/>
                  <a:lumOff val="40000"/>
                </a:schemeClr>
              </a:solidFill>
            </a:endParaRPr>
          </a:p>
        </p:txBody>
      </p:sp>
      <p:sp>
        <p:nvSpPr>
          <p:cNvPr id="13314" name="5 Marcador de número de diapositiva"/>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itchFamily="34" charset="0"/>
              </a:defRPr>
            </a:lvl1pPr>
            <a:lvl2pPr marL="742950" indent="-285750" eaLnBrk="0" hangingPunct="0">
              <a:defRPr>
                <a:solidFill>
                  <a:schemeClr val="tx1"/>
                </a:solidFill>
                <a:latin typeface="Tahoma" pitchFamily="34" charset="0"/>
              </a:defRPr>
            </a:lvl2pPr>
            <a:lvl3pPr marL="1143000" indent="-228600" eaLnBrk="0" hangingPunct="0">
              <a:defRPr>
                <a:solidFill>
                  <a:schemeClr val="tx1"/>
                </a:solidFill>
                <a:latin typeface="Tahoma" pitchFamily="34" charset="0"/>
              </a:defRPr>
            </a:lvl3pPr>
            <a:lvl4pPr marL="1600200" indent="-228600" eaLnBrk="0" hangingPunct="0">
              <a:defRPr>
                <a:solidFill>
                  <a:schemeClr val="tx1"/>
                </a:solidFill>
                <a:latin typeface="Tahoma" pitchFamily="34" charset="0"/>
              </a:defRPr>
            </a:lvl4pPr>
            <a:lvl5pPr marL="2057400" indent="-228600" eaLnBrk="0" hangingPunct="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eaLnBrk="1" hangingPunct="1"/>
            <a:fld id="{BCB0EA4F-1D35-446D-81A3-CA25C0C7B482}" type="slidenum">
              <a:rPr lang="ca-ES" altLang="ca-ES" smtClean="0">
                <a:solidFill>
                  <a:srgbClr val="000000"/>
                </a:solidFill>
              </a:rPr>
              <a:pPr eaLnBrk="1" hangingPunct="1"/>
              <a:t>5</a:t>
            </a:fld>
            <a:endParaRPr lang="ca-ES" altLang="ca-ES" smtClean="0">
              <a:solidFill>
                <a:srgbClr val="000000"/>
              </a:solidFill>
            </a:endParaRPr>
          </a:p>
        </p:txBody>
      </p:sp>
      <p:pic>
        <p:nvPicPr>
          <p:cNvPr id="30722" name="Picture 2" descr="http://cercadeafrica.files.wordpress.com/2010/06/rito-inici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2276475"/>
            <a:ext cx="4762500"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104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xit" presetSubtype="0" fill="hold" nodeType="clickEffect">
                                  <p:stCondLst>
                                    <p:cond delay="0"/>
                                  </p:stCondLst>
                                  <p:childTnLst>
                                    <p:animEffect transition="out" filter="fade">
                                      <p:cBhvr>
                                        <p:cTn id="6" dur="2000"/>
                                        <p:tgtEl>
                                          <p:spTgt spid="30722"/>
                                        </p:tgtEl>
                                      </p:cBhvr>
                                    </p:animEffect>
                                    <p:anim calcmode="lin" valueType="num">
                                      <p:cBhvr>
                                        <p:cTn id="7" dur="2000"/>
                                        <p:tgtEl>
                                          <p:spTgt spid="30722"/>
                                        </p:tgtEl>
                                        <p:attrNameLst>
                                          <p:attrName>style.rotation</p:attrName>
                                        </p:attrNameLst>
                                      </p:cBhvr>
                                      <p:tavLst>
                                        <p:tav tm="0">
                                          <p:val>
                                            <p:fltVal val="0"/>
                                          </p:val>
                                        </p:tav>
                                        <p:tav tm="100000">
                                          <p:val>
                                            <p:fltVal val="720"/>
                                          </p:val>
                                        </p:tav>
                                      </p:tavLst>
                                    </p:anim>
                                    <p:anim calcmode="lin" valueType="num">
                                      <p:cBhvr>
                                        <p:cTn id="8" dur="2000"/>
                                        <p:tgtEl>
                                          <p:spTgt spid="30722"/>
                                        </p:tgtEl>
                                        <p:attrNameLst>
                                          <p:attrName>ppt_h</p:attrName>
                                        </p:attrNameLst>
                                      </p:cBhvr>
                                      <p:tavLst>
                                        <p:tav tm="0">
                                          <p:val>
                                            <p:strVal val="ppt_h"/>
                                          </p:val>
                                        </p:tav>
                                        <p:tav tm="100000">
                                          <p:val>
                                            <p:fltVal val="0"/>
                                          </p:val>
                                        </p:tav>
                                      </p:tavLst>
                                    </p:anim>
                                    <p:anim calcmode="lin" valueType="num">
                                      <p:cBhvr>
                                        <p:cTn id="9" dur="2000"/>
                                        <p:tgtEl>
                                          <p:spTgt spid="30722"/>
                                        </p:tgtEl>
                                        <p:attrNameLst>
                                          <p:attrName>ppt_w</p:attrName>
                                        </p:attrNameLst>
                                      </p:cBhvr>
                                      <p:tavLst>
                                        <p:tav tm="0">
                                          <p:val>
                                            <p:strVal val="ppt_w"/>
                                          </p:val>
                                        </p:tav>
                                        <p:tav tm="100000">
                                          <p:val>
                                            <p:fltVal val="0"/>
                                          </p:val>
                                        </p:tav>
                                      </p:tavLst>
                                    </p:anim>
                                    <p:set>
                                      <p:cBhvr>
                                        <p:cTn id="10" dur="1" fill="hold">
                                          <p:stCondLst>
                                            <p:cond delay="1999"/>
                                          </p:stCondLst>
                                        </p:cTn>
                                        <p:tgtEl>
                                          <p:spTgt spid="307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Brío">
  <a:themeElements>
    <a:clrScheme name="Equida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387</Words>
  <Application>Microsoft Office PowerPoint</Application>
  <PresentationFormat>Presentación en pantalla (4:3)</PresentationFormat>
  <Paragraphs>12</Paragraphs>
  <Slides>5</Slides>
  <Notes>0</Notes>
  <HiddenSlides>0</HiddenSlides>
  <MMClips>0</MMClips>
  <ScaleCrop>false</ScaleCrop>
  <HeadingPairs>
    <vt:vector size="4" baseType="variant">
      <vt:variant>
        <vt:lpstr>Tema</vt:lpstr>
      </vt:variant>
      <vt:variant>
        <vt:i4>2</vt:i4>
      </vt:variant>
      <vt:variant>
        <vt:lpstr>Títulos de diapositiva</vt:lpstr>
      </vt:variant>
      <vt:variant>
        <vt:i4>5</vt:i4>
      </vt:variant>
    </vt:vector>
  </HeadingPairs>
  <TitlesOfParts>
    <vt:vector size="7" baseType="lpstr">
      <vt:lpstr>Brío</vt:lpstr>
      <vt:lpstr>1_Brío</vt:lpstr>
      <vt:lpstr>Presentación de PowerPoint</vt:lpstr>
      <vt:lpstr>FER-SE HOME A L’ÀFRICA</vt:lpstr>
      <vt:lpstr>FER-SE HOME A L’ÀFRICA</vt:lpstr>
      <vt:lpstr>FER-SE HOME A L’ÀFRICA</vt:lpstr>
      <vt:lpstr>FER-SE HOME A L’ÀFRICA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profe</dc:creator>
  <cp:lastModifiedBy>profe</cp:lastModifiedBy>
  <cp:revision>1</cp:revision>
  <dcterms:created xsi:type="dcterms:W3CDTF">2016-09-29T09:14:05Z</dcterms:created>
  <dcterms:modified xsi:type="dcterms:W3CDTF">2016-09-29T09:17:13Z</dcterms:modified>
</cp:coreProperties>
</file>