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44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278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7060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10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72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79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236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84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54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0908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22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17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E095C-DAFC-4FB1-B839-E5E93BFB28F5}" type="datetimeFigureOut">
              <a:rPr lang="es-ES" smtClean="0"/>
              <a:t>21/09/2022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FEF47-6ED0-47FF-A8A8-40D9E83449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27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err="1" smtClean="0"/>
              <a:t>Activitat</a:t>
            </a:r>
            <a:r>
              <a:rPr lang="es-ES" b="1" dirty="0" smtClean="0"/>
              <a:t> – </a:t>
            </a:r>
            <a:r>
              <a:rPr lang="es-ES" b="1" dirty="0" err="1" smtClean="0"/>
              <a:t>Mètode</a:t>
            </a:r>
            <a:r>
              <a:rPr lang="es-ES" b="1" dirty="0" smtClean="0"/>
              <a:t> </a:t>
            </a:r>
            <a:r>
              <a:rPr lang="es-ES" b="1" dirty="0" err="1" smtClean="0"/>
              <a:t>científic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  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134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08912" cy="6048672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El </a:t>
            </a:r>
            <a:r>
              <a:rPr lang="es-ES" dirty="0" err="1" smtClean="0">
                <a:solidFill>
                  <a:schemeClr val="tx1"/>
                </a:solidFill>
              </a:rPr>
              <a:t>musclo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zebrat</a:t>
            </a:r>
            <a:r>
              <a:rPr lang="es-ES" dirty="0" smtClean="0">
                <a:solidFill>
                  <a:schemeClr val="tx1"/>
                </a:solidFill>
              </a:rPr>
              <a:t> (</a:t>
            </a:r>
            <a:r>
              <a:rPr lang="es-ES" i="1" dirty="0" err="1" smtClean="0">
                <a:solidFill>
                  <a:schemeClr val="tx1"/>
                </a:solidFill>
              </a:rPr>
              <a:t>Dreissena</a:t>
            </a:r>
            <a:r>
              <a:rPr lang="es-ES" i="1" dirty="0" smtClean="0">
                <a:solidFill>
                  <a:schemeClr val="tx1"/>
                </a:solidFill>
              </a:rPr>
              <a:t> </a:t>
            </a:r>
            <a:r>
              <a:rPr lang="es-ES" i="1" dirty="0" err="1" smtClean="0">
                <a:solidFill>
                  <a:schemeClr val="tx1"/>
                </a:solidFill>
              </a:rPr>
              <a:t>polymorpha</a:t>
            </a:r>
            <a:r>
              <a:rPr lang="es-ES" dirty="0" smtClean="0">
                <a:solidFill>
                  <a:schemeClr val="tx1"/>
                </a:solidFill>
              </a:rPr>
              <a:t>)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un </a:t>
            </a:r>
            <a:r>
              <a:rPr lang="es-ES" dirty="0" err="1" smtClean="0">
                <a:solidFill>
                  <a:schemeClr val="tx1"/>
                </a:solidFill>
              </a:rPr>
              <a:t>petit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mol·lusc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bivalve</a:t>
            </a:r>
            <a:r>
              <a:rPr lang="es-ES" dirty="0" smtClean="0">
                <a:solidFill>
                  <a:schemeClr val="tx1"/>
                </a:solidFill>
              </a:rPr>
              <a:t> que des de fa </a:t>
            </a:r>
            <a:r>
              <a:rPr lang="es-ES" dirty="0" err="1" smtClean="0">
                <a:solidFill>
                  <a:schemeClr val="tx1"/>
                </a:solidFill>
              </a:rPr>
              <a:t>uns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quants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anys</a:t>
            </a:r>
            <a:r>
              <a:rPr lang="es-ES" dirty="0" smtClean="0">
                <a:solidFill>
                  <a:schemeClr val="tx1"/>
                </a:solidFill>
              </a:rPr>
              <a:t> ha </a:t>
            </a:r>
            <a:r>
              <a:rPr lang="es-ES" dirty="0" err="1" smtClean="0">
                <a:solidFill>
                  <a:schemeClr val="tx1"/>
                </a:solidFill>
              </a:rPr>
              <a:t>envaït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diferents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hàbitats</a:t>
            </a:r>
            <a:r>
              <a:rPr lang="es-ES" dirty="0" smtClean="0">
                <a:solidFill>
                  <a:schemeClr val="tx1"/>
                </a:solidFill>
              </a:rPr>
              <a:t> de la conca del </a:t>
            </a:r>
            <a:r>
              <a:rPr lang="es-ES" dirty="0" err="1" smtClean="0">
                <a:solidFill>
                  <a:schemeClr val="tx1"/>
                </a:solidFill>
              </a:rPr>
              <a:t>riu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Ebre</a:t>
            </a:r>
            <a:r>
              <a:rPr lang="es-ES" dirty="0" smtClean="0">
                <a:solidFill>
                  <a:schemeClr val="tx1"/>
                </a:solidFill>
              </a:rPr>
              <a:t>. Cal </a:t>
            </a:r>
            <a:r>
              <a:rPr lang="es-ES" dirty="0" err="1" smtClean="0">
                <a:solidFill>
                  <a:schemeClr val="tx1"/>
                </a:solidFill>
              </a:rPr>
              <a:t>fer</a:t>
            </a:r>
            <a:r>
              <a:rPr lang="es-ES" dirty="0" smtClean="0">
                <a:solidFill>
                  <a:schemeClr val="tx1"/>
                </a:solidFill>
              </a:rPr>
              <a:t> un </a:t>
            </a:r>
            <a:r>
              <a:rPr lang="es-ES" dirty="0" err="1" smtClean="0">
                <a:solidFill>
                  <a:schemeClr val="tx1"/>
                </a:solidFill>
              </a:rPr>
              <a:t>estudi</a:t>
            </a:r>
            <a:r>
              <a:rPr lang="es-ES" dirty="0" smtClean="0">
                <a:solidFill>
                  <a:schemeClr val="tx1"/>
                </a:solidFill>
              </a:rPr>
              <a:t> sobre </a:t>
            </a:r>
            <a:r>
              <a:rPr lang="es-ES" dirty="0" err="1" smtClean="0">
                <a:solidFill>
                  <a:schemeClr val="tx1"/>
                </a:solidFill>
              </a:rPr>
              <a:t>l’efecte</a:t>
            </a:r>
            <a:r>
              <a:rPr lang="es-ES" dirty="0" smtClean="0">
                <a:solidFill>
                  <a:schemeClr val="tx1"/>
                </a:solidFill>
              </a:rPr>
              <a:t> de la temperatura en la </a:t>
            </a:r>
            <a:r>
              <a:rPr lang="es-ES" dirty="0" err="1" smtClean="0">
                <a:solidFill>
                  <a:schemeClr val="tx1"/>
                </a:solidFill>
              </a:rPr>
              <a:t>producció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gàmetes</a:t>
            </a:r>
            <a:r>
              <a:rPr lang="es-ES" dirty="0" smtClean="0">
                <a:solidFill>
                  <a:schemeClr val="tx1"/>
                </a:solidFill>
              </a:rPr>
              <a:t>, ja que es </a:t>
            </a:r>
            <a:r>
              <a:rPr lang="es-ES" smtClean="0">
                <a:solidFill>
                  <a:schemeClr val="tx1"/>
                </a:solidFill>
              </a:rPr>
              <a:t>pensa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que les </a:t>
            </a:r>
            <a:r>
              <a:rPr lang="es-ES" dirty="0" err="1" smtClean="0">
                <a:solidFill>
                  <a:schemeClr val="tx1"/>
                </a:solidFill>
              </a:rPr>
              <a:t>temperatures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superiors</a:t>
            </a:r>
            <a:r>
              <a:rPr lang="es-ES" dirty="0" smtClean="0">
                <a:solidFill>
                  <a:schemeClr val="tx1"/>
                </a:solidFill>
              </a:rPr>
              <a:t> a 25ºC  perjudiquen la </a:t>
            </a:r>
            <a:r>
              <a:rPr lang="es-ES" dirty="0" err="1" smtClean="0">
                <a:solidFill>
                  <a:schemeClr val="tx1"/>
                </a:solidFill>
              </a:rPr>
              <a:t>formació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gàmetes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d’aquesta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espècie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Digueu</a:t>
            </a:r>
            <a:r>
              <a:rPr lang="es-ES" dirty="0" smtClean="0">
                <a:solidFill>
                  <a:schemeClr val="tx1"/>
                </a:solidFill>
              </a:rPr>
              <a:t> quina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hipòtesi</a:t>
            </a:r>
            <a:r>
              <a:rPr lang="es-ES" dirty="0" smtClean="0">
                <a:solidFill>
                  <a:schemeClr val="tx1"/>
                </a:solidFill>
              </a:rPr>
              <a:t>, quina la variable </a:t>
            </a:r>
            <a:r>
              <a:rPr lang="es-ES" dirty="0" err="1" smtClean="0">
                <a:solidFill>
                  <a:schemeClr val="tx1"/>
                </a:solidFill>
              </a:rPr>
              <a:t>independent</a:t>
            </a:r>
            <a:r>
              <a:rPr lang="es-ES" dirty="0" smtClean="0">
                <a:solidFill>
                  <a:schemeClr val="tx1"/>
                </a:solidFill>
              </a:rPr>
              <a:t> i quina la variable </a:t>
            </a:r>
            <a:r>
              <a:rPr lang="es-ES" dirty="0" err="1" smtClean="0">
                <a:solidFill>
                  <a:schemeClr val="tx1"/>
                </a:solidFill>
              </a:rPr>
              <a:t>dependent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3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85</Words>
  <Application>Microsoft Office PowerPoint</Application>
  <PresentationFormat>Presentación en pantalla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Activitat – Mètode científic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Activitat – Mètode científic</dc:title>
  <dc:creator>profe</dc:creator>
  <cp:lastModifiedBy>profe</cp:lastModifiedBy>
  <cp:revision>2</cp:revision>
  <dcterms:created xsi:type="dcterms:W3CDTF">2022-09-21T10:25:14Z</dcterms:created>
  <dcterms:modified xsi:type="dcterms:W3CDTF">2022-09-21T11:18:34Z</dcterms:modified>
</cp:coreProperties>
</file>