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7C2A9-FB70-4206-9575-98E80A2364AB}" type="datetimeFigureOut">
              <a:rPr lang="ca-ES" smtClean="0"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0F145-9ED9-421E-B751-4AABC232EB51}" type="slidenum">
              <a:rPr lang="ca-ES" smtClean="0"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do de imagen de ad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760639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3314799"/>
          </a:xfrm>
        </p:spPr>
        <p:txBody>
          <a:bodyPr>
            <a:noAutofit/>
          </a:bodyPr>
          <a:lstStyle/>
          <a:p>
            <a:r>
              <a:rPr lang="ca-ES" sz="7200" b="1" dirty="0" smtClean="0">
                <a:solidFill>
                  <a:srgbClr val="C00000"/>
                </a:solidFill>
              </a:rPr>
              <a:t>BIOLOGIA </a:t>
            </a:r>
            <a:br>
              <a:rPr lang="ca-ES" sz="7200" b="1" dirty="0" smtClean="0">
                <a:solidFill>
                  <a:srgbClr val="C00000"/>
                </a:solidFill>
              </a:rPr>
            </a:br>
            <a:r>
              <a:rPr lang="ca-ES" sz="7200" b="1" dirty="0" smtClean="0">
                <a:solidFill>
                  <a:srgbClr val="C00000"/>
                </a:solidFill>
              </a:rPr>
              <a:t/>
            </a:r>
            <a:br>
              <a:rPr lang="ca-ES" sz="7200" b="1" dirty="0" smtClean="0">
                <a:solidFill>
                  <a:srgbClr val="C00000"/>
                </a:solidFill>
              </a:rPr>
            </a:br>
            <a:r>
              <a:rPr lang="ca-ES" sz="7200" b="1" dirty="0" smtClean="0">
                <a:solidFill>
                  <a:srgbClr val="C00000"/>
                </a:solidFill>
              </a:rPr>
              <a:t>1r Batxillerat</a:t>
            </a:r>
            <a:endParaRPr lang="ca-ES" sz="7200" b="1" dirty="0">
              <a:solidFill>
                <a:srgbClr val="C000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pràctiques de laborato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Continguts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400600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rgbClr val="FF0000"/>
                </a:solidFill>
              </a:rPr>
              <a:t>1- La composició dels éssers vius (aigua, sals minerals, glúcids, lípids, proteïnes i àcids </a:t>
            </a:r>
            <a:r>
              <a:rPr lang="ca-ES" b="1" dirty="0" err="1" smtClean="0">
                <a:solidFill>
                  <a:srgbClr val="FF0000"/>
                </a:solidFill>
              </a:rPr>
              <a:t>nucleics</a:t>
            </a:r>
            <a:r>
              <a:rPr lang="ca-ES" b="1" dirty="0" smtClean="0">
                <a:solidFill>
                  <a:srgbClr val="FF0000"/>
                </a:solidFill>
              </a:rPr>
              <a:t>)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2- La cèl·lula eucariota (membrana plasmàtica, orgànuls cel·lulars i nucli)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3- La reproducció de la cèl·lula eucariota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4- La duplicació de </a:t>
            </a:r>
            <a:r>
              <a:rPr lang="ca-ES" b="1" dirty="0" err="1" smtClean="0">
                <a:solidFill>
                  <a:srgbClr val="FF0000"/>
                </a:solidFill>
              </a:rPr>
              <a:t>l’ADN</a:t>
            </a:r>
            <a:r>
              <a:rPr lang="ca-ES" b="1" dirty="0" smtClean="0">
                <a:solidFill>
                  <a:srgbClr val="FF0000"/>
                </a:solidFill>
              </a:rPr>
              <a:t> i la biosíntesi de proteïnes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5- Les mutacions, els gens i l’enginyeria genètica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6- La clonació i les cèl·lules mare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pràctiques de laborato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8136904" cy="547260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Es faran pràctiques de laboratori.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rojectePlantes\met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56992"/>
            <a:ext cx="4608512" cy="3501008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5904656"/>
          </a:xfrm>
        </p:spPr>
        <p:txBody>
          <a:bodyPr/>
          <a:lstStyle/>
          <a:p>
            <a:pPr algn="l"/>
            <a:r>
              <a:rPr lang="ca-ES" dirty="0">
                <a:solidFill>
                  <a:schemeClr val="tx1"/>
                </a:solidFill>
              </a:rPr>
              <a:t>És una matèria recomanada per a estudiants que vulguin cursar </a:t>
            </a:r>
            <a:r>
              <a:rPr lang="ca-ES" b="1" dirty="0">
                <a:solidFill>
                  <a:schemeClr val="tx1"/>
                </a:solidFill>
              </a:rPr>
              <a:t>estudis superiors </a:t>
            </a:r>
            <a:r>
              <a:rPr lang="ca-ES" b="1" dirty="0" smtClean="0">
                <a:solidFill>
                  <a:schemeClr val="tx1"/>
                </a:solidFill>
              </a:rPr>
              <a:t>relacionats amb ciències de la salut i de l’àmbit científic, així com psicologia i INEF</a:t>
            </a:r>
            <a:r>
              <a:rPr lang="ca-ES" b="1" dirty="0">
                <a:solidFill>
                  <a:schemeClr val="tx1"/>
                </a:solidFill>
              </a:rPr>
              <a:t>, </a:t>
            </a:r>
            <a:r>
              <a:rPr lang="ca-ES" b="1" dirty="0" smtClean="0">
                <a:solidFill>
                  <a:schemeClr val="tx1"/>
                </a:solidFill>
              </a:rPr>
              <a:t>i </a:t>
            </a:r>
            <a:r>
              <a:rPr lang="ca-ES" b="1" dirty="0">
                <a:solidFill>
                  <a:schemeClr val="tx1"/>
                </a:solidFill>
              </a:rPr>
              <a:t>cicles formatius de grau superior de les famílies </a:t>
            </a:r>
            <a:r>
              <a:rPr lang="ca-ES" b="1" dirty="0" smtClean="0">
                <a:solidFill>
                  <a:schemeClr val="tx1"/>
                </a:solidFill>
              </a:rPr>
              <a:t>de sanitat, indústries alimentàries, agrària, </a:t>
            </a:r>
            <a:r>
              <a:rPr lang="ca-ES" b="1" dirty="0" err="1" smtClean="0">
                <a:solidFill>
                  <a:schemeClr val="tx1"/>
                </a:solidFill>
              </a:rPr>
              <a:t>matitimopesquera</a:t>
            </a:r>
            <a:r>
              <a:rPr lang="ca-ES" dirty="0" smtClean="0">
                <a:solidFill>
                  <a:schemeClr val="tx1"/>
                </a:solidFill>
              </a:rPr>
              <a:t>...</a:t>
            </a:r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126</Words>
  <Application>Microsoft Office PowerPoint</Application>
  <PresentationFormat>Presentación en pantalla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BIOLOGIA   1r Batxillerat</vt:lpstr>
      <vt:lpstr>Continguts</vt:lpstr>
      <vt:lpstr>   </vt:lpstr>
      <vt:lpstr> 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BIOLOGIA   1r Batxillerat</dc:title>
  <dc:creator>montse</dc:creator>
  <cp:lastModifiedBy>montse</cp:lastModifiedBy>
  <cp:revision>5</cp:revision>
  <dcterms:created xsi:type="dcterms:W3CDTF">2019-04-22T18:57:09Z</dcterms:created>
  <dcterms:modified xsi:type="dcterms:W3CDTF">2019-04-22T19:41:47Z</dcterms:modified>
</cp:coreProperties>
</file>