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a2e3529d49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a2e3529d49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a2e3529d49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a2e3529d49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a2e3529d49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a2e3529d49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a2e3529d49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a2e3529d49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a2e3529d49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a2e3529d49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www.youtube.com/watch?v=UZ_ROWCsra4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3. Acció geològica de les aigües continentals</a:t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5288" y="2797175"/>
            <a:ext cx="5773414" cy="230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123575"/>
            <a:ext cx="8520600" cy="9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3.1 Passejant per la superfície: les aigües d’aixaragallament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Són aquelles aigües que tenim a superfície. I </a:t>
            </a:r>
            <a:r>
              <a:rPr lang="ca"/>
              <a:t>depèn</a:t>
            </a:r>
            <a:r>
              <a:rPr lang="ca"/>
              <a:t> de: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ca"/>
              <a:t>Vegetació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a"/>
              <a:t>Tipus de sol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ca" u="sng">
                <a:solidFill>
                  <a:schemeClr val="hlink"/>
                </a:solidFill>
                <a:hlinkClick r:id="rId3"/>
              </a:rPr>
              <a:t>https://www.youtube.com/watch?v=UZ_ROWCsra4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108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/>
              <a:t>3.1 Passejant per la superfície: les aigües d’aixaragallament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86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/>
              <a:t>Però si continua plovent durant hores, els porus se saturen → </a:t>
            </a:r>
            <a:r>
              <a:rPr b="1" lang="ca"/>
              <a:t>Erosió laminar </a:t>
            </a:r>
            <a:r>
              <a:rPr lang="ca"/>
              <a:t>(remou sorra superficial)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6000" y="2492200"/>
            <a:ext cx="3521470" cy="265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/>
              <a:t>3.1 Passejant per la superfície: les aigües d’aixaragallament</a:t>
            </a:r>
            <a:endParaRPr/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a"/>
              <a:t>On l’aigua forma: </a:t>
            </a:r>
            <a:r>
              <a:rPr b="1" lang="ca"/>
              <a:t>solcs </a:t>
            </a:r>
            <a:r>
              <a:rPr lang="ca"/>
              <a:t>(canals de poc cm), </a:t>
            </a:r>
            <a:r>
              <a:rPr b="1" lang="ca"/>
              <a:t>xaragalls </a:t>
            </a:r>
            <a:r>
              <a:rPr lang="ca"/>
              <a:t>(solc profund) i </a:t>
            </a:r>
            <a:r>
              <a:rPr b="1" lang="ca"/>
              <a:t>barrancs</a:t>
            </a:r>
            <a:r>
              <a:rPr lang="ca"/>
              <a:t>.</a:t>
            </a:r>
            <a:endParaRPr/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4400" y="1727100"/>
            <a:ext cx="4555200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3.1 Passejant per la superfície: les aigües d’aixaragallament</a:t>
            </a:r>
            <a:endParaRPr/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311700" y="1152475"/>
            <a:ext cx="8520600" cy="63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a"/>
              <a:t>On tot aquest procés anterior crea paisatges anomenats - </a:t>
            </a:r>
            <a:r>
              <a:rPr b="1" lang="ca"/>
              <a:t>BAD-LAND</a:t>
            </a:r>
            <a:r>
              <a:rPr lang="ca"/>
              <a:t>.</a:t>
            </a:r>
            <a:endParaRPr/>
          </a:p>
        </p:txBody>
      </p:sp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9750" y="1976925"/>
            <a:ext cx="3535000" cy="176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9100" y="1970088"/>
            <a:ext cx="2571750" cy="1781175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7"/>
          <p:cNvSpPr txBox="1"/>
          <p:nvPr/>
        </p:nvSpPr>
        <p:spPr>
          <a:xfrm>
            <a:off x="5459100" y="3827000"/>
            <a:ext cx="2352300" cy="4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Bardenas reales (Aragó)</a:t>
            </a:r>
            <a:endParaRPr/>
          </a:p>
        </p:txBody>
      </p:sp>
      <p:sp>
        <p:nvSpPr>
          <p:cNvPr id="85" name="Google Shape;85;p17"/>
          <p:cNvSpPr txBox="1"/>
          <p:nvPr/>
        </p:nvSpPr>
        <p:spPr>
          <a:xfrm>
            <a:off x="887100" y="3750800"/>
            <a:ext cx="3307200" cy="4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Badlands national park (EUA)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3.1 Passejant per la superfície: les aigües d’aixaragallament</a:t>
            </a:r>
            <a:endParaRPr/>
          </a:p>
        </p:txBody>
      </p:sp>
      <p:sp>
        <p:nvSpPr>
          <p:cNvPr id="91" name="Google Shape;91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a"/>
              <a:t>On apareixen dos conceptes: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ca"/>
              <a:t>Erosivitat: capacitat erosiva de l’agent (a més aigua, més erosió)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ca"/>
              <a:t>Erosionabilitat (facilitat del terreny per ser erosionat)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ca"/>
              <a:t>Presència</a:t>
            </a:r>
            <a:r>
              <a:rPr lang="ca"/>
              <a:t> de vegetació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ca"/>
              <a:t>Duresa dels materials (més tou, més erosionable, formarà barrancs abans)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ca"/>
              <a:t>La pendent</a:t>
            </a:r>
            <a:endParaRPr/>
          </a:p>
        </p:txBody>
      </p:sp>
      <p:pic>
        <p:nvPicPr>
          <p:cNvPr id="92" name="Google Shape;9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9288" y="3235775"/>
            <a:ext cx="2638425" cy="173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29888" y="3121475"/>
            <a:ext cx="2466975" cy="184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