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11 Rectángulo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12 Rectángulo redondeado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42B4D6-AEE4-421C-8107-A9CA80DFB580}" type="datetimeFigureOut">
              <a:rPr lang="es-ES" smtClean="0"/>
              <a:t>26/11/2020</a:t>
            </a:fld>
            <a:endParaRPr lang="es-ES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9CF73D93-6D18-4148-AE99-8D857ADF257D}" type="slidenum">
              <a:rPr lang="es-ES" smtClean="0"/>
              <a:t>‹Nº›</a:t>
            </a:fld>
            <a:endParaRPr lang="es-ES"/>
          </a:p>
        </p:txBody>
      </p:sp>
      <p:sp>
        <p:nvSpPr>
          <p:cNvPr id="7" name="6 Rectángulo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9 Rectángulo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Rectángulo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42B4D6-AEE4-421C-8107-A9CA80DFB580}" type="datetimeFigureOut">
              <a:rPr lang="es-ES" smtClean="0"/>
              <a:t>26/11/2020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73D93-6D18-4148-AE99-8D857ADF257D}" type="slidenum">
              <a:rPr lang="es-ES" smtClean="0"/>
              <a:t>‹Nº›</a:t>
            </a:fld>
            <a:endParaRPr lang="es-ES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Rectángulo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9 Rectángulo redondeado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42B4D6-AEE4-421C-8107-A9CA80DFB580}" type="datetimeFigureOut">
              <a:rPr lang="es-ES" smtClean="0"/>
              <a:t>26/11/2020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s-ES"/>
          </a:p>
        </p:txBody>
      </p:sp>
      <p:sp>
        <p:nvSpPr>
          <p:cNvPr id="7" name="6 Rectángulo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Rectángulo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Rectángulo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9CF73D93-6D18-4148-AE99-8D857ADF257D}" type="slidenum">
              <a:rPr lang="es-ES" smtClean="0"/>
              <a:t>‹Nº›</a:t>
            </a:fld>
            <a:endParaRPr lang="es-E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42B4D6-AEE4-421C-8107-A9CA80DFB580}" type="datetimeFigureOut">
              <a:rPr lang="es-ES" smtClean="0"/>
              <a:t>26/11/2020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73D93-6D18-4148-AE99-8D857ADF257D}" type="slidenum">
              <a:rPr lang="es-ES" smtClean="0"/>
              <a:t>‹Nº›</a:t>
            </a:fld>
            <a:endParaRPr lang="es-ES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42B4D6-AEE4-421C-8107-A9CA80DFB580}" type="datetimeFigureOut">
              <a:rPr lang="es-ES" smtClean="0"/>
              <a:t>26/11/2020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73D93-6D18-4148-AE99-8D857ADF257D}" type="slidenum">
              <a:rPr lang="es-ES" smtClean="0"/>
              <a:t>‹Nº›</a:t>
            </a:fld>
            <a:endParaRPr lang="es-ES"/>
          </a:p>
        </p:txBody>
      </p:sp>
      <p:sp>
        <p:nvSpPr>
          <p:cNvPr id="11" name="10 Marcador de contenido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42B4D6-AEE4-421C-8107-A9CA80DFB580}" type="datetimeFigureOut">
              <a:rPr lang="es-ES" smtClean="0"/>
              <a:t>26/11/2020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73D93-6D18-4148-AE99-8D857ADF257D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42B4D6-AEE4-421C-8107-A9CA80DFB580}" type="datetimeFigureOut">
              <a:rPr lang="es-ES" smtClean="0"/>
              <a:t>26/11/2020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73D93-6D18-4148-AE99-8D857ADF257D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Rectángulo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8 Rectángulo redondeado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42B4D6-AEE4-421C-8107-A9CA80DFB580}" type="datetimeFigureOut">
              <a:rPr lang="es-ES" smtClean="0"/>
              <a:t>26/11/2020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73D93-6D18-4148-AE99-8D857ADF257D}" type="slidenum">
              <a:rPr lang="es-ES" smtClean="0"/>
              <a:t>‹Nº›</a:t>
            </a:fld>
            <a:endParaRPr lang="es-E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42B4D6-AEE4-421C-8107-A9CA80DFB580}" type="datetimeFigureOut">
              <a:rPr lang="es-ES" smtClean="0"/>
              <a:t>26/11/2020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9CF73D93-6D18-4148-AE99-8D857ADF257D}" type="slidenum">
              <a:rPr lang="es-ES" smtClean="0"/>
              <a:t>‹Nº›</a:t>
            </a:fld>
            <a:endParaRPr lang="es-ES"/>
          </a:p>
        </p:txBody>
      </p:sp>
      <p:sp>
        <p:nvSpPr>
          <p:cNvPr id="11" name="10 Rectángulo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Rectángulo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12 Rectángulo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42B4D6-AEE4-421C-8107-A9CA80DFB580}" type="datetimeFigureOut">
              <a:rPr lang="es-ES" smtClean="0"/>
              <a:t>26/11/2020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73D93-6D18-4148-AE99-8D857ADF257D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42B4D6-AEE4-421C-8107-A9CA80DFB580}" type="datetimeFigureOut">
              <a:rPr lang="es-ES" smtClean="0"/>
              <a:t>26/11/2020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F73D93-6D18-4148-AE99-8D857ADF257D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7 Rectángulo redondeado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4E42B4D6-AEE4-421C-8107-A9CA80DFB580}" type="datetimeFigureOut">
              <a:rPr lang="es-ES" smtClean="0"/>
              <a:t>26/11/2020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s-ES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9CF73D93-6D18-4148-AE99-8D857ADF257D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3icBxO6Wjz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259632" y="3573016"/>
            <a:ext cx="6400800" cy="1600200"/>
          </a:xfrm>
        </p:spPr>
        <p:txBody>
          <a:bodyPr>
            <a:normAutofit fontScale="92500" lnSpcReduction="20000"/>
          </a:bodyPr>
          <a:lstStyle/>
          <a:p>
            <a:r>
              <a:rPr lang="es-ES" sz="4000" dirty="0" smtClean="0"/>
              <a:t>TELLING THE TIME</a:t>
            </a:r>
          </a:p>
          <a:p>
            <a:r>
              <a:rPr lang="es-ES" sz="4000" dirty="0" smtClean="0"/>
              <a:t>AND </a:t>
            </a:r>
          </a:p>
          <a:p>
            <a:r>
              <a:rPr lang="es-ES" sz="4000" dirty="0" smtClean="0"/>
              <a:t>PREPOSITIONS OF TIME</a:t>
            </a:r>
            <a:endParaRPr lang="es-ES" sz="4000" dirty="0"/>
          </a:p>
        </p:txBody>
      </p:sp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marL="182880" indent="0">
              <a:buNone/>
            </a:pPr>
            <a:r>
              <a:rPr lang="es-ES" sz="5400" dirty="0" smtClean="0"/>
              <a:t>GRAMMAR</a:t>
            </a:r>
            <a:endParaRPr lang="es-ES" sz="5400" dirty="0"/>
          </a:p>
        </p:txBody>
      </p:sp>
    </p:spTree>
    <p:extLst>
      <p:ext uri="{BB962C8B-B14F-4D97-AF65-F5344CB8AC3E}">
        <p14:creationId xmlns:p14="http://schemas.microsoft.com/office/powerpoint/2010/main" val="17483237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TELLING THE TIME</a:t>
            </a:r>
            <a:endParaRPr lang="es-ES" dirty="0"/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1988840"/>
            <a:ext cx="5595838" cy="3957764"/>
          </a:xfrm>
        </p:spPr>
      </p:pic>
    </p:spTree>
    <p:extLst>
      <p:ext uri="{BB962C8B-B14F-4D97-AF65-F5344CB8AC3E}">
        <p14:creationId xmlns:p14="http://schemas.microsoft.com/office/powerpoint/2010/main" val="3662940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TELLING THE TIME</a:t>
            </a:r>
            <a:endParaRPr lang="es-ES" dirty="0"/>
          </a:p>
        </p:txBody>
      </p:sp>
      <p:pic>
        <p:nvPicPr>
          <p:cNvPr id="6" name="5 Marcador de contenido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8450" y="1705532"/>
            <a:ext cx="6099894" cy="4314267"/>
          </a:xfrm>
        </p:spPr>
      </p:pic>
    </p:spTree>
    <p:extLst>
      <p:ext uri="{BB962C8B-B14F-4D97-AF65-F5344CB8AC3E}">
        <p14:creationId xmlns:p14="http://schemas.microsoft.com/office/powerpoint/2010/main" val="2801398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EXAMPLES</a:t>
            </a:r>
            <a:endParaRPr lang="es-ES" dirty="0"/>
          </a:p>
        </p:txBody>
      </p:sp>
      <p:pic>
        <p:nvPicPr>
          <p:cNvPr id="4" name="3 Marcador de contenido"/>
          <p:cNvPicPr>
            <a:picLocks noGrp="1" noChangeAspect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1484784"/>
            <a:ext cx="4247207" cy="3938891"/>
          </a:xfrm>
        </p:spPr>
      </p:pic>
      <p:sp>
        <p:nvSpPr>
          <p:cNvPr id="5" name="4 CuadroTexto"/>
          <p:cNvSpPr txBox="1"/>
          <p:nvPr/>
        </p:nvSpPr>
        <p:spPr>
          <a:xfrm>
            <a:off x="971600" y="5805264"/>
            <a:ext cx="570707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err="1" smtClean="0"/>
              <a:t>Watch</a:t>
            </a:r>
            <a:r>
              <a:rPr lang="es-ES" dirty="0" smtClean="0"/>
              <a:t> </a:t>
            </a:r>
            <a:r>
              <a:rPr lang="es-ES" dirty="0" err="1" smtClean="0"/>
              <a:t>this</a:t>
            </a:r>
            <a:r>
              <a:rPr lang="es-ES" dirty="0" smtClean="0"/>
              <a:t> video, </a:t>
            </a:r>
            <a:r>
              <a:rPr lang="es-ES" dirty="0" err="1" smtClean="0"/>
              <a:t>review</a:t>
            </a:r>
            <a:r>
              <a:rPr lang="es-ES" dirty="0" smtClean="0"/>
              <a:t> and </a:t>
            </a:r>
            <a:r>
              <a:rPr lang="es-ES" dirty="0" err="1" smtClean="0"/>
              <a:t>write</a:t>
            </a:r>
            <a:r>
              <a:rPr lang="es-ES" dirty="0" smtClean="0"/>
              <a:t> </a:t>
            </a:r>
            <a:r>
              <a:rPr lang="es-ES" dirty="0" err="1" smtClean="0"/>
              <a:t>the</a:t>
            </a:r>
            <a:r>
              <a:rPr lang="es-ES" dirty="0" smtClean="0"/>
              <a:t> times at </a:t>
            </a:r>
            <a:r>
              <a:rPr lang="es-ES" dirty="0" err="1" smtClean="0"/>
              <a:t>the</a:t>
            </a:r>
            <a:r>
              <a:rPr lang="es-ES" dirty="0" smtClean="0"/>
              <a:t> </a:t>
            </a:r>
            <a:r>
              <a:rPr lang="es-ES" dirty="0" err="1" smtClean="0"/>
              <a:t>end</a:t>
            </a:r>
            <a:r>
              <a:rPr lang="es-ES" dirty="0" smtClean="0"/>
              <a:t> of </a:t>
            </a:r>
            <a:r>
              <a:rPr lang="es-ES" dirty="0" err="1" smtClean="0"/>
              <a:t>the</a:t>
            </a:r>
            <a:r>
              <a:rPr lang="es-ES" dirty="0" smtClean="0"/>
              <a:t> clip.</a:t>
            </a:r>
          </a:p>
          <a:p>
            <a:r>
              <a:rPr lang="es-ES" dirty="0">
                <a:hlinkClick r:id="rId3"/>
              </a:rPr>
              <a:t>https://www.youtube.com/watch?v=3icBxO6Wjz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31977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>PREPOSITIONS OF TIME</a:t>
            </a:r>
            <a:r>
              <a:rPr lang="es-ES" dirty="0"/>
              <a:t/>
            </a:r>
            <a:br>
              <a:rPr lang="es-ES" dirty="0"/>
            </a:br>
            <a:r>
              <a:rPr lang="es-ES" dirty="0" smtClean="0"/>
              <a:t>IN, AT and ON.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929397" y="1462465"/>
            <a:ext cx="4017640" cy="4607024"/>
          </a:xfrm>
        </p:spPr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es-ES" sz="2000" b="1" dirty="0" err="1" smtClean="0"/>
              <a:t>We</a:t>
            </a:r>
            <a:r>
              <a:rPr lang="es-ES" sz="2000" b="1" dirty="0" smtClean="0"/>
              <a:t> use AT</a:t>
            </a:r>
            <a:r>
              <a:rPr lang="es-ES" sz="2000" dirty="0" smtClean="0"/>
              <a:t>:</a:t>
            </a:r>
          </a:p>
          <a:p>
            <a:pPr>
              <a:buFontTx/>
              <a:buChar char="-"/>
            </a:pPr>
            <a:r>
              <a:rPr lang="es-ES" sz="2000" dirty="0" err="1" smtClean="0"/>
              <a:t>For</a:t>
            </a:r>
            <a:r>
              <a:rPr lang="es-ES" sz="2000" dirty="0" smtClean="0"/>
              <a:t> precise times</a:t>
            </a:r>
          </a:p>
          <a:p>
            <a:pPr marL="0" indent="0">
              <a:buNone/>
            </a:pPr>
            <a:endParaRPr lang="es-ES" sz="2000" dirty="0" smtClean="0"/>
          </a:p>
          <a:p>
            <a:pPr>
              <a:buFont typeface="Arial" pitchFamily="34" charset="0"/>
              <a:buChar char="•"/>
            </a:pPr>
            <a:r>
              <a:rPr lang="es-ES" sz="2000" b="1" dirty="0" err="1" smtClean="0"/>
              <a:t>We</a:t>
            </a:r>
            <a:r>
              <a:rPr lang="es-ES" sz="2000" b="1" dirty="0" smtClean="0"/>
              <a:t> use IN</a:t>
            </a:r>
            <a:r>
              <a:rPr lang="es-ES" sz="2000" dirty="0" smtClean="0"/>
              <a:t>:</a:t>
            </a:r>
          </a:p>
          <a:p>
            <a:pPr>
              <a:buFontTx/>
              <a:buChar char="-"/>
            </a:pPr>
            <a:r>
              <a:rPr lang="es-ES" sz="2000" dirty="0" err="1" smtClean="0"/>
              <a:t>For</a:t>
            </a:r>
            <a:r>
              <a:rPr lang="es-ES" sz="2000" dirty="0" smtClean="0"/>
              <a:t> </a:t>
            </a:r>
            <a:r>
              <a:rPr lang="es-ES" sz="2000" dirty="0" err="1" smtClean="0"/>
              <a:t>months</a:t>
            </a:r>
            <a:r>
              <a:rPr lang="es-ES" sz="2000" dirty="0" smtClean="0"/>
              <a:t>      In </a:t>
            </a:r>
            <a:r>
              <a:rPr lang="es-ES" sz="2000" dirty="0" err="1" smtClean="0"/>
              <a:t>May</a:t>
            </a:r>
            <a:endParaRPr lang="es-ES" sz="2000" dirty="0" smtClean="0"/>
          </a:p>
          <a:p>
            <a:pPr>
              <a:buFontTx/>
              <a:buChar char="-"/>
            </a:pPr>
            <a:r>
              <a:rPr lang="es-ES" sz="2000" dirty="0" err="1" smtClean="0"/>
              <a:t>Years</a:t>
            </a:r>
            <a:r>
              <a:rPr lang="es-ES" sz="2000" dirty="0" smtClean="0"/>
              <a:t>      In 1990</a:t>
            </a:r>
          </a:p>
          <a:p>
            <a:pPr>
              <a:buFontTx/>
              <a:buChar char="-"/>
            </a:pPr>
            <a:r>
              <a:rPr lang="es-ES" sz="2000" dirty="0" err="1" smtClean="0"/>
              <a:t>Centuries</a:t>
            </a:r>
            <a:r>
              <a:rPr lang="es-ES" sz="2000" dirty="0" smtClean="0"/>
              <a:t>      In </a:t>
            </a:r>
            <a:r>
              <a:rPr lang="es-ES" sz="2000" dirty="0" err="1" smtClean="0"/>
              <a:t>the</a:t>
            </a:r>
            <a:r>
              <a:rPr lang="es-ES" sz="2000" dirty="0" smtClean="0"/>
              <a:t> </a:t>
            </a:r>
            <a:r>
              <a:rPr lang="es-ES" sz="2000" dirty="0" err="1" smtClean="0"/>
              <a:t>next</a:t>
            </a:r>
            <a:r>
              <a:rPr lang="es-ES" sz="2000" dirty="0" smtClean="0"/>
              <a:t> </a:t>
            </a:r>
            <a:r>
              <a:rPr lang="es-ES" sz="2000" dirty="0" err="1" smtClean="0"/>
              <a:t>century</a:t>
            </a:r>
            <a:endParaRPr lang="es-ES" sz="2000" dirty="0" smtClean="0"/>
          </a:p>
          <a:p>
            <a:pPr>
              <a:buFontTx/>
              <a:buChar char="-"/>
            </a:pPr>
            <a:r>
              <a:rPr lang="es-ES" sz="2000" dirty="0" smtClean="0"/>
              <a:t>Long </a:t>
            </a:r>
            <a:r>
              <a:rPr lang="es-ES" sz="2000" dirty="0" err="1" smtClean="0"/>
              <a:t>periods</a:t>
            </a:r>
            <a:r>
              <a:rPr lang="es-ES" sz="2000" dirty="0" smtClean="0"/>
              <a:t>      In </a:t>
            </a:r>
            <a:r>
              <a:rPr lang="es-ES" sz="2000" dirty="0" err="1" smtClean="0"/>
              <a:t>the</a:t>
            </a:r>
            <a:r>
              <a:rPr lang="es-ES" sz="2000" dirty="0" smtClean="0"/>
              <a:t> </a:t>
            </a:r>
            <a:r>
              <a:rPr lang="es-ES" sz="2000" dirty="0" err="1" smtClean="0"/>
              <a:t>past</a:t>
            </a:r>
            <a:endParaRPr lang="es-ES" sz="2000" dirty="0" smtClean="0"/>
          </a:p>
          <a:p>
            <a:pPr>
              <a:buFontTx/>
              <a:buChar char="-"/>
            </a:pPr>
            <a:endParaRPr lang="es-ES" sz="2000" dirty="0" smtClean="0"/>
          </a:p>
          <a:p>
            <a:r>
              <a:rPr lang="es-ES" sz="2000" b="1" dirty="0" err="1" smtClean="0"/>
              <a:t>We</a:t>
            </a:r>
            <a:r>
              <a:rPr lang="es-ES" sz="2000" b="1" dirty="0" smtClean="0"/>
              <a:t> use ON:</a:t>
            </a:r>
          </a:p>
          <a:p>
            <a:pPr>
              <a:buFontTx/>
              <a:buChar char="-"/>
            </a:pPr>
            <a:r>
              <a:rPr lang="es-ES" sz="2000" dirty="0" err="1" smtClean="0"/>
              <a:t>For</a:t>
            </a:r>
            <a:r>
              <a:rPr lang="es-ES" sz="2000" dirty="0" smtClean="0"/>
              <a:t> </a:t>
            </a:r>
            <a:r>
              <a:rPr lang="es-ES" sz="2000" dirty="0"/>
              <a:t>dates and </a:t>
            </a:r>
            <a:r>
              <a:rPr lang="es-ES" sz="2000" dirty="0" err="1"/>
              <a:t>days</a:t>
            </a:r>
            <a:endParaRPr lang="es-ES" sz="2000" dirty="0"/>
          </a:p>
          <a:p>
            <a:pPr marL="0" indent="0">
              <a:buNone/>
            </a:pPr>
            <a:endParaRPr lang="es-ES" dirty="0" smtClean="0"/>
          </a:p>
          <a:p>
            <a:pPr marL="0" indent="0">
              <a:buNone/>
            </a:pPr>
            <a:endParaRPr lang="es-ES" dirty="0" smtClean="0"/>
          </a:p>
          <a:p>
            <a:pPr marL="0" indent="0">
              <a:buNone/>
            </a:pPr>
            <a:endParaRPr lang="es-ES" dirty="0" smtClean="0"/>
          </a:p>
        </p:txBody>
      </p:sp>
      <p:cxnSp>
        <p:nvCxnSpPr>
          <p:cNvPr id="5" name="4 Conector recto de flecha"/>
          <p:cNvCxnSpPr/>
          <p:nvPr/>
        </p:nvCxnSpPr>
        <p:spPr>
          <a:xfrm flipV="1">
            <a:off x="2938217" y="1718065"/>
            <a:ext cx="432048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5 Conector recto de flecha"/>
          <p:cNvCxnSpPr/>
          <p:nvPr/>
        </p:nvCxnSpPr>
        <p:spPr>
          <a:xfrm>
            <a:off x="2964893" y="2006097"/>
            <a:ext cx="43204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7 Conector recto de flecha"/>
          <p:cNvCxnSpPr/>
          <p:nvPr/>
        </p:nvCxnSpPr>
        <p:spPr>
          <a:xfrm>
            <a:off x="2964893" y="2006097"/>
            <a:ext cx="432048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12 CuadroTexto"/>
          <p:cNvSpPr txBox="1"/>
          <p:nvPr/>
        </p:nvSpPr>
        <p:spPr>
          <a:xfrm>
            <a:off x="3478524" y="1498265"/>
            <a:ext cx="208823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dirty="0" smtClean="0"/>
              <a:t>At 3 </a:t>
            </a:r>
            <a:r>
              <a:rPr lang="es-ES" sz="2000" dirty="0" err="1" smtClean="0"/>
              <a:t>o’clock</a:t>
            </a:r>
            <a:endParaRPr lang="es-ES" sz="2000" dirty="0" smtClean="0"/>
          </a:p>
          <a:p>
            <a:r>
              <a:rPr lang="es-ES" sz="2000" dirty="0" smtClean="0"/>
              <a:t>At 10.30</a:t>
            </a:r>
          </a:p>
          <a:p>
            <a:r>
              <a:rPr lang="es-ES" sz="2000" dirty="0" smtClean="0"/>
              <a:t>At </a:t>
            </a:r>
            <a:r>
              <a:rPr lang="es-ES" sz="2000" dirty="0" err="1" smtClean="0"/>
              <a:t>dinnertime</a:t>
            </a:r>
            <a:endParaRPr lang="es-ES" sz="2000" dirty="0"/>
          </a:p>
        </p:txBody>
      </p:sp>
      <p:cxnSp>
        <p:nvCxnSpPr>
          <p:cNvPr id="15" name="14 Conector recto de flecha"/>
          <p:cNvCxnSpPr/>
          <p:nvPr/>
        </p:nvCxnSpPr>
        <p:spPr>
          <a:xfrm>
            <a:off x="2413618" y="3140968"/>
            <a:ext cx="21602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16 Conector recto de flecha"/>
          <p:cNvCxnSpPr/>
          <p:nvPr/>
        </p:nvCxnSpPr>
        <p:spPr>
          <a:xfrm>
            <a:off x="1797529" y="3573016"/>
            <a:ext cx="21602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17 Conector recto de flecha"/>
          <p:cNvCxnSpPr/>
          <p:nvPr/>
        </p:nvCxnSpPr>
        <p:spPr>
          <a:xfrm>
            <a:off x="2182321" y="3933056"/>
            <a:ext cx="231297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18 Conector recto de flecha"/>
          <p:cNvCxnSpPr/>
          <p:nvPr/>
        </p:nvCxnSpPr>
        <p:spPr>
          <a:xfrm>
            <a:off x="2521630" y="4293096"/>
            <a:ext cx="2427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25 Rectángulo"/>
          <p:cNvSpPr/>
          <p:nvPr/>
        </p:nvSpPr>
        <p:spPr>
          <a:xfrm>
            <a:off x="3707904" y="4869160"/>
            <a:ext cx="223664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dirty="0" err="1" smtClean="0"/>
              <a:t>On</a:t>
            </a:r>
            <a:r>
              <a:rPr lang="es-ES" sz="2000" dirty="0" smtClean="0"/>
              <a:t> </a:t>
            </a:r>
            <a:r>
              <a:rPr lang="es-ES" sz="2000" dirty="0" err="1" smtClean="0"/>
              <a:t>Thursday</a:t>
            </a:r>
            <a:endParaRPr lang="es-ES" sz="2000" dirty="0" smtClean="0"/>
          </a:p>
          <a:p>
            <a:r>
              <a:rPr lang="es-ES" sz="2000" dirty="0" err="1" smtClean="0"/>
              <a:t>On</a:t>
            </a:r>
            <a:r>
              <a:rPr lang="es-ES" sz="2000" dirty="0" smtClean="0"/>
              <a:t> 6 </a:t>
            </a:r>
            <a:r>
              <a:rPr lang="es-ES" sz="2000" dirty="0" err="1" smtClean="0"/>
              <a:t>March</a:t>
            </a:r>
            <a:endParaRPr lang="es-ES" sz="2000" dirty="0" smtClean="0"/>
          </a:p>
          <a:p>
            <a:r>
              <a:rPr lang="es-ES" sz="2000" dirty="0" err="1" smtClean="0"/>
              <a:t>On</a:t>
            </a:r>
            <a:r>
              <a:rPr lang="es-ES" sz="2000" dirty="0" smtClean="0"/>
              <a:t> </a:t>
            </a:r>
            <a:r>
              <a:rPr lang="es-ES" sz="2000" dirty="0" err="1" smtClean="0"/>
              <a:t>my</a:t>
            </a:r>
            <a:r>
              <a:rPr lang="es-ES" sz="2000" dirty="0" smtClean="0"/>
              <a:t> </a:t>
            </a:r>
            <a:r>
              <a:rPr lang="es-ES" sz="2000" dirty="0" err="1" smtClean="0"/>
              <a:t>birthday</a:t>
            </a:r>
            <a:endParaRPr lang="es-ES" sz="2000" dirty="0" smtClean="0"/>
          </a:p>
          <a:p>
            <a:r>
              <a:rPr lang="es-ES" sz="2000" dirty="0" err="1" smtClean="0"/>
              <a:t>On</a:t>
            </a:r>
            <a:r>
              <a:rPr lang="es-ES" sz="2000" dirty="0" smtClean="0"/>
              <a:t> Christmas Day</a:t>
            </a:r>
            <a:endParaRPr lang="es-ES" sz="2000" dirty="0"/>
          </a:p>
        </p:txBody>
      </p:sp>
      <p:cxnSp>
        <p:nvCxnSpPr>
          <p:cNvPr id="27" name="26 Conector recto de flecha"/>
          <p:cNvCxnSpPr/>
          <p:nvPr/>
        </p:nvCxnSpPr>
        <p:spPr>
          <a:xfrm flipV="1">
            <a:off x="2976333" y="5098831"/>
            <a:ext cx="576064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27 Conector recto de flecha"/>
          <p:cNvCxnSpPr/>
          <p:nvPr/>
        </p:nvCxnSpPr>
        <p:spPr>
          <a:xfrm flipV="1">
            <a:off x="2976333" y="5314855"/>
            <a:ext cx="731571" cy="21602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29 Conector recto de flecha"/>
          <p:cNvCxnSpPr/>
          <p:nvPr/>
        </p:nvCxnSpPr>
        <p:spPr>
          <a:xfrm>
            <a:off x="2987578" y="5521957"/>
            <a:ext cx="720326" cy="13929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31 Conector recto de flecha"/>
          <p:cNvCxnSpPr/>
          <p:nvPr/>
        </p:nvCxnSpPr>
        <p:spPr>
          <a:xfrm>
            <a:off x="2987578" y="5536025"/>
            <a:ext cx="564819" cy="34124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06160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/>
              <a:t>PREPOSITIONS OF TIME</a:t>
            </a:r>
            <a:br>
              <a:rPr lang="es-ES" dirty="0"/>
            </a:br>
            <a:r>
              <a:rPr lang="es-ES" dirty="0"/>
              <a:t>IN, AT and ON.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899592" y="1870653"/>
            <a:ext cx="3749040" cy="4572000"/>
          </a:xfrm>
        </p:spPr>
        <p:txBody>
          <a:bodyPr/>
          <a:lstStyle/>
          <a:p>
            <a:pPr marL="0" indent="0">
              <a:buNone/>
            </a:pPr>
            <a:r>
              <a:rPr lang="es-ES" dirty="0" smtClean="0"/>
              <a:t>       WE </a:t>
            </a:r>
            <a:r>
              <a:rPr lang="es-ES" dirty="0"/>
              <a:t>USE</a:t>
            </a:r>
          </a:p>
          <a:p>
            <a:pPr marL="0" indent="0">
              <a:buNone/>
            </a:pPr>
            <a:endParaRPr lang="es-ES" dirty="0" smtClean="0"/>
          </a:p>
          <a:p>
            <a:r>
              <a:rPr lang="es-ES" sz="2000" dirty="0" smtClean="0"/>
              <a:t>AT in </a:t>
            </a:r>
            <a:r>
              <a:rPr lang="es-ES" sz="2000" dirty="0" err="1" smtClean="0"/>
              <a:t>the</a:t>
            </a:r>
            <a:r>
              <a:rPr lang="es-ES" sz="2000" dirty="0" smtClean="0"/>
              <a:t> </a:t>
            </a:r>
            <a:r>
              <a:rPr lang="es-ES" sz="2000" dirty="0" err="1" smtClean="0"/>
              <a:t>following</a:t>
            </a:r>
            <a:r>
              <a:rPr lang="es-ES" sz="2000" dirty="0" smtClean="0"/>
              <a:t> </a:t>
            </a:r>
            <a:r>
              <a:rPr lang="es-ES" sz="2000" dirty="0" err="1" smtClean="0"/>
              <a:t>expressions</a:t>
            </a:r>
            <a:r>
              <a:rPr lang="es-ES" sz="2000" dirty="0" smtClean="0"/>
              <a:t>:</a:t>
            </a:r>
          </a:p>
          <a:p>
            <a:pPr>
              <a:buFontTx/>
              <a:buChar char="-"/>
            </a:pPr>
            <a:r>
              <a:rPr lang="es-ES" sz="2000" dirty="0" smtClean="0"/>
              <a:t>At </a:t>
            </a:r>
            <a:r>
              <a:rPr lang="es-ES" sz="2000" dirty="0" err="1" smtClean="0"/>
              <a:t>night</a:t>
            </a:r>
            <a:r>
              <a:rPr lang="es-ES" sz="2000" dirty="0" smtClean="0"/>
              <a:t>                         </a:t>
            </a:r>
          </a:p>
          <a:p>
            <a:pPr>
              <a:buFontTx/>
              <a:buChar char="-"/>
            </a:pPr>
            <a:r>
              <a:rPr lang="es-ES" sz="2000" dirty="0" smtClean="0"/>
              <a:t>At </a:t>
            </a:r>
            <a:r>
              <a:rPr lang="es-ES" sz="2000" dirty="0" err="1" smtClean="0"/>
              <a:t>the</a:t>
            </a:r>
            <a:r>
              <a:rPr lang="es-ES" sz="2000" dirty="0" smtClean="0"/>
              <a:t> </a:t>
            </a:r>
            <a:r>
              <a:rPr lang="es-ES" sz="2000" dirty="0" err="1" smtClean="0"/>
              <a:t>weekend</a:t>
            </a:r>
            <a:r>
              <a:rPr lang="es-ES" sz="2000" dirty="0" smtClean="0"/>
              <a:t> </a:t>
            </a:r>
          </a:p>
          <a:p>
            <a:pPr>
              <a:buFontTx/>
              <a:buChar char="-"/>
            </a:pPr>
            <a:r>
              <a:rPr lang="es-ES" sz="2000" dirty="0" smtClean="0"/>
              <a:t>At </a:t>
            </a:r>
            <a:r>
              <a:rPr lang="es-ES" sz="2000" dirty="0" err="1" smtClean="0"/>
              <a:t>the</a:t>
            </a:r>
            <a:r>
              <a:rPr lang="es-ES" sz="2000" dirty="0" smtClean="0"/>
              <a:t> </a:t>
            </a:r>
            <a:r>
              <a:rPr lang="es-ES" sz="2000" dirty="0" err="1" smtClean="0"/>
              <a:t>same</a:t>
            </a:r>
            <a:r>
              <a:rPr lang="es-ES" sz="2000" dirty="0" smtClean="0"/>
              <a:t> time</a:t>
            </a:r>
          </a:p>
          <a:p>
            <a:pPr>
              <a:buFontTx/>
              <a:buChar char="-"/>
            </a:pPr>
            <a:r>
              <a:rPr lang="es-ES" sz="2000" dirty="0" smtClean="0"/>
              <a:t>At Christmas</a:t>
            </a:r>
          </a:p>
          <a:p>
            <a:pPr>
              <a:buFontTx/>
              <a:buChar char="-"/>
            </a:pPr>
            <a:r>
              <a:rPr lang="es-ES" sz="2000" dirty="0" smtClean="0"/>
              <a:t>At </a:t>
            </a:r>
            <a:r>
              <a:rPr lang="es-ES" sz="2000" dirty="0" err="1" smtClean="0"/>
              <a:t>present</a:t>
            </a:r>
            <a:endParaRPr lang="es-ES" sz="2000" dirty="0" smtClean="0"/>
          </a:p>
          <a:p>
            <a:pPr marL="0" indent="0">
              <a:buNone/>
            </a:pPr>
            <a:endParaRPr lang="es-ES" dirty="0"/>
          </a:p>
          <a:p>
            <a:pPr>
              <a:buFontTx/>
              <a:buChar char="-"/>
            </a:pPr>
            <a:endParaRPr lang="es-ES" dirty="0" smtClean="0"/>
          </a:p>
          <a:p>
            <a:pPr>
              <a:buFontTx/>
              <a:buChar char="-"/>
            </a:pPr>
            <a:endParaRPr lang="es-ES" dirty="0" smtClean="0"/>
          </a:p>
          <a:p>
            <a:pPr>
              <a:buFontTx/>
              <a:buChar char="-"/>
            </a:pPr>
            <a:endParaRPr lang="es-ES" dirty="0" smtClean="0"/>
          </a:p>
          <a:p>
            <a:pPr marL="0" indent="0">
              <a:buNone/>
            </a:pPr>
            <a:endParaRPr lang="es-ES" dirty="0" smtClean="0"/>
          </a:p>
        </p:txBody>
      </p:sp>
      <p:sp>
        <p:nvSpPr>
          <p:cNvPr id="32" name="31 Marcador de contenido"/>
          <p:cNvSpPr>
            <a:spLocks noGrp="1"/>
          </p:cNvSpPr>
          <p:nvPr>
            <p:ph sz="quarter" idx="2"/>
          </p:nvPr>
        </p:nvSpPr>
        <p:spPr>
          <a:xfrm>
            <a:off x="4499992" y="2780928"/>
            <a:ext cx="4644008" cy="4644008"/>
          </a:xfrm>
        </p:spPr>
        <p:txBody>
          <a:bodyPr/>
          <a:lstStyle/>
          <a:p>
            <a:r>
              <a:rPr lang="es-ES" sz="2000" dirty="0" smtClean="0"/>
              <a:t>IN/ON</a:t>
            </a:r>
          </a:p>
          <a:p>
            <a:endParaRPr lang="es-ES" sz="2000" dirty="0"/>
          </a:p>
          <a:p>
            <a:pPr marL="285750" indent="-285750">
              <a:buFontTx/>
              <a:buChar char="-"/>
            </a:pPr>
            <a:r>
              <a:rPr lang="es-ES" sz="2000" dirty="0" smtClean="0"/>
              <a:t>In </a:t>
            </a:r>
            <a:r>
              <a:rPr lang="es-ES" sz="2000" dirty="0" err="1"/>
              <a:t>the</a:t>
            </a:r>
            <a:r>
              <a:rPr lang="es-ES" sz="2000" dirty="0"/>
              <a:t> </a:t>
            </a:r>
            <a:r>
              <a:rPr lang="es-ES" sz="2000" dirty="0" err="1"/>
              <a:t>morning</a:t>
            </a:r>
            <a:r>
              <a:rPr lang="es-ES" sz="2000" dirty="0"/>
              <a:t>  </a:t>
            </a:r>
            <a:r>
              <a:rPr lang="es-ES" sz="2000" dirty="0" smtClean="0"/>
              <a:t>      </a:t>
            </a:r>
            <a:r>
              <a:rPr lang="es-ES" sz="2000" dirty="0" err="1" smtClean="0"/>
              <a:t>On</a:t>
            </a:r>
            <a:r>
              <a:rPr lang="es-ES" sz="2000" dirty="0" smtClean="0"/>
              <a:t> </a:t>
            </a:r>
            <a:r>
              <a:rPr lang="es-ES" sz="2000" dirty="0" err="1" smtClean="0"/>
              <a:t>Wednesday</a:t>
            </a:r>
            <a:r>
              <a:rPr lang="es-ES" sz="2000" dirty="0" smtClean="0"/>
              <a:t> </a:t>
            </a:r>
            <a:r>
              <a:rPr lang="es-ES" sz="2000" dirty="0" err="1" smtClean="0"/>
              <a:t>morning</a:t>
            </a:r>
            <a:r>
              <a:rPr lang="es-ES" sz="2000" dirty="0" smtClean="0"/>
              <a:t>                         </a:t>
            </a:r>
            <a:endParaRPr lang="es-ES" sz="2000" dirty="0"/>
          </a:p>
          <a:p>
            <a:pPr marL="285750" indent="-285750">
              <a:buFontTx/>
              <a:buChar char="-"/>
            </a:pPr>
            <a:r>
              <a:rPr lang="es-ES" sz="2000" dirty="0"/>
              <a:t>In </a:t>
            </a:r>
            <a:r>
              <a:rPr lang="es-ES" sz="2000" dirty="0" err="1"/>
              <a:t>the</a:t>
            </a:r>
            <a:r>
              <a:rPr lang="es-ES" sz="2000" dirty="0"/>
              <a:t> </a:t>
            </a:r>
            <a:r>
              <a:rPr lang="es-ES" sz="2000" dirty="0" err="1" smtClean="0"/>
              <a:t>afternoon</a:t>
            </a:r>
            <a:r>
              <a:rPr lang="es-ES" sz="2000" dirty="0" smtClean="0"/>
              <a:t>      </a:t>
            </a:r>
            <a:r>
              <a:rPr lang="es-ES" sz="2000" dirty="0" err="1" smtClean="0"/>
              <a:t>On</a:t>
            </a:r>
            <a:r>
              <a:rPr lang="es-ES" sz="2000" dirty="0" smtClean="0"/>
              <a:t> </a:t>
            </a:r>
            <a:r>
              <a:rPr lang="es-ES" sz="2000" dirty="0" err="1" smtClean="0"/>
              <a:t>Sunday</a:t>
            </a:r>
            <a:r>
              <a:rPr lang="es-ES" sz="2000" dirty="0" smtClean="0"/>
              <a:t> </a:t>
            </a:r>
            <a:r>
              <a:rPr lang="es-ES" sz="2000" dirty="0" err="1" smtClean="0"/>
              <a:t>afternoon</a:t>
            </a:r>
            <a:endParaRPr lang="es-ES" sz="2000" dirty="0"/>
          </a:p>
          <a:p>
            <a:pPr marL="285750" indent="-285750">
              <a:buFontTx/>
              <a:buChar char="-"/>
            </a:pPr>
            <a:r>
              <a:rPr lang="es-ES" sz="2000" dirty="0"/>
              <a:t>In </a:t>
            </a:r>
            <a:r>
              <a:rPr lang="es-ES" sz="2000" dirty="0" err="1"/>
              <a:t>the</a:t>
            </a:r>
            <a:r>
              <a:rPr lang="es-ES" sz="2000" dirty="0"/>
              <a:t> </a:t>
            </a:r>
            <a:r>
              <a:rPr lang="es-ES" sz="2000" dirty="0" err="1" smtClean="0"/>
              <a:t>evening</a:t>
            </a:r>
            <a:r>
              <a:rPr lang="es-ES" sz="2000" dirty="0" smtClean="0"/>
              <a:t>          </a:t>
            </a:r>
            <a:r>
              <a:rPr lang="es-ES" sz="2000" dirty="0" err="1" smtClean="0"/>
              <a:t>On</a:t>
            </a:r>
            <a:r>
              <a:rPr lang="es-ES" sz="2000" dirty="0" smtClean="0"/>
              <a:t> </a:t>
            </a:r>
            <a:r>
              <a:rPr lang="es-ES" sz="2000" dirty="0" err="1" smtClean="0"/>
              <a:t>Monday</a:t>
            </a:r>
            <a:r>
              <a:rPr lang="es-ES" sz="2000" dirty="0" smtClean="0"/>
              <a:t> </a:t>
            </a:r>
            <a:r>
              <a:rPr lang="es-ES" sz="2000" dirty="0" err="1" smtClean="0"/>
              <a:t>evening</a:t>
            </a:r>
            <a:endParaRPr lang="es-ES" sz="2000" dirty="0"/>
          </a:p>
          <a:p>
            <a:pPr marL="0" indent="0">
              <a:buNone/>
            </a:pPr>
            <a:endParaRPr lang="es-ES" dirty="0"/>
          </a:p>
        </p:txBody>
      </p:sp>
      <p:pic>
        <p:nvPicPr>
          <p:cNvPr id="29" name="28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846" y="1821061"/>
            <a:ext cx="504056" cy="450685"/>
          </a:xfrm>
          <a:prstGeom prst="rect">
            <a:avLst/>
          </a:prstGeom>
        </p:spPr>
      </p:pic>
      <p:cxnSp>
        <p:nvCxnSpPr>
          <p:cNvPr id="34" name="33 Conector recto de flecha"/>
          <p:cNvCxnSpPr/>
          <p:nvPr/>
        </p:nvCxnSpPr>
        <p:spPr>
          <a:xfrm>
            <a:off x="6300192" y="3356992"/>
            <a:ext cx="20842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34 Conector recto de flecha"/>
          <p:cNvCxnSpPr/>
          <p:nvPr/>
        </p:nvCxnSpPr>
        <p:spPr>
          <a:xfrm>
            <a:off x="6396354" y="3748329"/>
            <a:ext cx="224517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35 Conector recto de flecha"/>
          <p:cNvCxnSpPr/>
          <p:nvPr/>
        </p:nvCxnSpPr>
        <p:spPr>
          <a:xfrm>
            <a:off x="6284985" y="4149080"/>
            <a:ext cx="222738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496109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dad">
  <a:themeElements>
    <a:clrScheme name="Equidad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dad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quidad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115</TotalTime>
  <Words>135</Words>
  <Application>Microsoft Office PowerPoint</Application>
  <PresentationFormat>Presentación en pantalla (4:3)</PresentationFormat>
  <Paragraphs>46</Paragraphs>
  <Slides>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7" baseType="lpstr">
      <vt:lpstr>Equidad</vt:lpstr>
      <vt:lpstr>GRAMMAR</vt:lpstr>
      <vt:lpstr>TELLING THE TIME</vt:lpstr>
      <vt:lpstr>TELLING THE TIME</vt:lpstr>
      <vt:lpstr>EXAMPLES</vt:lpstr>
      <vt:lpstr>PREPOSITIONS OF TIME IN, AT and ON.</vt:lpstr>
      <vt:lpstr>PREPOSITIONS OF TIME IN, AT and ON.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GRAMMAR</dc:title>
  <dc:creator>alum</dc:creator>
  <cp:lastModifiedBy>alum</cp:lastModifiedBy>
  <cp:revision>7</cp:revision>
  <dcterms:created xsi:type="dcterms:W3CDTF">2020-11-26T16:56:05Z</dcterms:created>
  <dcterms:modified xsi:type="dcterms:W3CDTF">2020-11-26T18:51:13Z</dcterms:modified>
</cp:coreProperties>
</file>