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Lst>
  <p:sldSz cy="5143500" cx="9144000"/>
  <p:notesSz cx="6858000" cy="9144000"/>
  <p:embeddedFontLst>
    <p:embeddedFont>
      <p:font typeface="Raleway"/>
      <p:regular r:id="rId21"/>
      <p:bold r:id="rId22"/>
      <p:italic r:id="rId23"/>
      <p:boldItalic r:id="rId24"/>
    </p:embeddedFont>
    <p:embeddedFont>
      <p:font typeface="Roboto"/>
      <p:regular r:id="rId25"/>
      <p:bold r:id="rId26"/>
      <p:italic r:id="rId27"/>
      <p:boldItalic r:id="rId28"/>
    </p:embeddedFont>
    <p:embeddedFont>
      <p:font typeface="Lato"/>
      <p:regular r:id="rId29"/>
      <p:bold r:id="rId30"/>
      <p:italic r:id="rId31"/>
      <p:boldItalic r:id="rId3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font" Target="fonts/Raleway-bold.fntdata"/><Relationship Id="rId21" Type="http://schemas.openxmlformats.org/officeDocument/2006/relationships/font" Target="fonts/Raleway-regular.fntdata"/><Relationship Id="rId24" Type="http://schemas.openxmlformats.org/officeDocument/2006/relationships/font" Target="fonts/Raleway-boldItalic.fntdata"/><Relationship Id="rId23" Type="http://schemas.openxmlformats.org/officeDocument/2006/relationships/font" Target="fonts/Raleway-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Roboto-bold.fntdata"/><Relationship Id="rId25" Type="http://schemas.openxmlformats.org/officeDocument/2006/relationships/font" Target="fonts/Roboto-regular.fntdata"/><Relationship Id="rId28" Type="http://schemas.openxmlformats.org/officeDocument/2006/relationships/font" Target="fonts/Roboto-boldItalic.fntdata"/><Relationship Id="rId27" Type="http://schemas.openxmlformats.org/officeDocument/2006/relationships/font" Target="fonts/Roboto-italic.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Lato-regular.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Lato-italic.fntdata"/><Relationship Id="rId30" Type="http://schemas.openxmlformats.org/officeDocument/2006/relationships/font" Target="fonts/Lato-bold.fntdata"/><Relationship Id="rId11" Type="http://schemas.openxmlformats.org/officeDocument/2006/relationships/slide" Target="slides/slide6.xml"/><Relationship Id="rId10" Type="http://schemas.openxmlformats.org/officeDocument/2006/relationships/slide" Target="slides/slide5.xml"/><Relationship Id="rId32" Type="http://schemas.openxmlformats.org/officeDocument/2006/relationships/font" Target="fonts/Lato-boldItalic.fntdata"/><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p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0" name="Google Shape;70;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7" name="Google Shape;77;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29ff05a8bd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29ff05a8bd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6" name="Google Shape;96;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p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3" name="Google Shape;103;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29ff05a8bdd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29ff05a8bdd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p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8" name="Google Shape;118;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6" name="Google Shape;126;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4" name="Google Shape;134;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3" name="Google Shape;143;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29ff05a8bdd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29ff05a8bdd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2" name="Google Shape;162;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8" name="Google Shape;168;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5" name="Google Shape;175;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p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1" name="Google Shape;181;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cxnSp>
        <p:nvCxnSpPr>
          <p:cNvPr id="10" name="Google Shape;10;p2"/>
          <p:cNvCxnSpPr/>
          <p:nvPr/>
        </p:nvCxnSpPr>
        <p:spPr>
          <a:xfrm>
            <a:off x="2477724" y="415650"/>
            <a:ext cx="6244200" cy="0"/>
          </a:xfrm>
          <a:prstGeom prst="straightConnector1">
            <a:avLst/>
          </a:prstGeom>
          <a:noFill/>
          <a:ln cap="flat" cmpd="sng" w="38100">
            <a:solidFill>
              <a:schemeClr val="lt1"/>
            </a:solidFill>
            <a:prstDash val="solid"/>
            <a:round/>
            <a:headEnd len="sm" w="sm" type="none"/>
            <a:tailEnd len="sm" w="sm" type="none"/>
          </a:ln>
        </p:spPr>
      </p:cxnSp>
      <p:cxnSp>
        <p:nvCxnSpPr>
          <p:cNvPr id="11" name="Google Shape;11;p2"/>
          <p:cNvCxnSpPr/>
          <p:nvPr/>
        </p:nvCxnSpPr>
        <p:spPr>
          <a:xfrm>
            <a:off x="2477724" y="4740000"/>
            <a:ext cx="6244200" cy="0"/>
          </a:xfrm>
          <a:prstGeom prst="straightConnector1">
            <a:avLst/>
          </a:prstGeom>
          <a:noFill/>
          <a:ln cap="flat" cmpd="sng" w="19050">
            <a:solidFill>
              <a:schemeClr val="lt1"/>
            </a:solidFill>
            <a:prstDash val="solid"/>
            <a:round/>
            <a:headEnd len="sm" w="sm" type="none"/>
            <a:tailEnd len="sm" w="sm" type="none"/>
          </a:ln>
        </p:spPr>
      </p:cxnSp>
      <p:cxnSp>
        <p:nvCxnSpPr>
          <p:cNvPr id="12" name="Google Shape;12;p2"/>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13" name="Google Shape;13;p2"/>
          <p:cNvSpPr txBox="1"/>
          <p:nvPr>
            <p:ph type="ctrTitle"/>
          </p:nvPr>
        </p:nvSpPr>
        <p:spPr>
          <a:xfrm>
            <a:off x="2371725" y="630225"/>
            <a:ext cx="6331500" cy="15420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14" name="Google Shape;14;p2"/>
          <p:cNvSpPr txBox="1"/>
          <p:nvPr>
            <p:ph idx="1" type="subTitle"/>
          </p:nvPr>
        </p:nvSpPr>
        <p:spPr>
          <a:xfrm>
            <a:off x="2390267" y="3238450"/>
            <a:ext cx="6331500" cy="1241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Clr>
                <a:schemeClr val="lt1"/>
              </a:buClr>
              <a:buSzPts val="1800"/>
              <a:buNone/>
              <a:defRPr>
                <a:solidFill>
                  <a:schemeClr val="lt1"/>
                </a:solidFill>
              </a:defRPr>
            </a:lvl1pPr>
            <a:lvl2pPr lvl="1" algn="l">
              <a:lnSpc>
                <a:spcPct val="100000"/>
              </a:lnSpc>
              <a:spcBef>
                <a:spcPts val="0"/>
              </a:spcBef>
              <a:spcAft>
                <a:spcPts val="0"/>
              </a:spcAft>
              <a:buClr>
                <a:schemeClr val="lt1"/>
              </a:buClr>
              <a:buSzPts val="1800"/>
              <a:buNone/>
              <a:defRPr sz="1800">
                <a:solidFill>
                  <a:schemeClr val="lt1"/>
                </a:solidFill>
              </a:defRPr>
            </a:lvl2pPr>
            <a:lvl3pPr lvl="2" algn="l">
              <a:lnSpc>
                <a:spcPct val="100000"/>
              </a:lnSpc>
              <a:spcBef>
                <a:spcPts val="0"/>
              </a:spcBef>
              <a:spcAft>
                <a:spcPts val="0"/>
              </a:spcAft>
              <a:buClr>
                <a:schemeClr val="lt1"/>
              </a:buClr>
              <a:buSzPts val="1800"/>
              <a:buNone/>
              <a:defRPr sz="1800">
                <a:solidFill>
                  <a:schemeClr val="lt1"/>
                </a:solidFill>
              </a:defRPr>
            </a:lvl3pPr>
            <a:lvl4pPr lvl="3" algn="l">
              <a:lnSpc>
                <a:spcPct val="100000"/>
              </a:lnSpc>
              <a:spcBef>
                <a:spcPts val="0"/>
              </a:spcBef>
              <a:spcAft>
                <a:spcPts val="0"/>
              </a:spcAft>
              <a:buClr>
                <a:schemeClr val="lt1"/>
              </a:buClr>
              <a:buSzPts val="1800"/>
              <a:buNone/>
              <a:defRPr sz="1800">
                <a:solidFill>
                  <a:schemeClr val="lt1"/>
                </a:solidFill>
              </a:defRPr>
            </a:lvl4pPr>
            <a:lvl5pPr lvl="4" algn="l">
              <a:lnSpc>
                <a:spcPct val="100000"/>
              </a:lnSpc>
              <a:spcBef>
                <a:spcPts val="0"/>
              </a:spcBef>
              <a:spcAft>
                <a:spcPts val="0"/>
              </a:spcAft>
              <a:buClr>
                <a:schemeClr val="lt1"/>
              </a:buClr>
              <a:buSzPts val="1800"/>
              <a:buNone/>
              <a:defRPr sz="1800">
                <a:solidFill>
                  <a:schemeClr val="lt1"/>
                </a:solidFill>
              </a:defRPr>
            </a:lvl5pPr>
            <a:lvl6pPr lvl="5" algn="l">
              <a:lnSpc>
                <a:spcPct val="100000"/>
              </a:lnSpc>
              <a:spcBef>
                <a:spcPts val="0"/>
              </a:spcBef>
              <a:spcAft>
                <a:spcPts val="0"/>
              </a:spcAft>
              <a:buClr>
                <a:schemeClr val="lt1"/>
              </a:buClr>
              <a:buSzPts val="1800"/>
              <a:buNone/>
              <a:defRPr sz="1800">
                <a:solidFill>
                  <a:schemeClr val="lt1"/>
                </a:solidFill>
              </a:defRPr>
            </a:lvl6pPr>
            <a:lvl7pPr lvl="6" algn="l">
              <a:lnSpc>
                <a:spcPct val="100000"/>
              </a:lnSpc>
              <a:spcBef>
                <a:spcPts val="0"/>
              </a:spcBef>
              <a:spcAft>
                <a:spcPts val="0"/>
              </a:spcAft>
              <a:buClr>
                <a:schemeClr val="lt1"/>
              </a:buClr>
              <a:buSzPts val="1800"/>
              <a:buNone/>
              <a:defRPr sz="1800">
                <a:solidFill>
                  <a:schemeClr val="lt1"/>
                </a:solidFill>
              </a:defRPr>
            </a:lvl7pPr>
            <a:lvl8pPr lvl="7" algn="l">
              <a:lnSpc>
                <a:spcPct val="100000"/>
              </a:lnSpc>
              <a:spcBef>
                <a:spcPts val="0"/>
              </a:spcBef>
              <a:spcAft>
                <a:spcPts val="0"/>
              </a:spcAft>
              <a:buClr>
                <a:schemeClr val="lt1"/>
              </a:buClr>
              <a:buSzPts val="1800"/>
              <a:buNone/>
              <a:defRPr sz="1800">
                <a:solidFill>
                  <a:schemeClr val="lt1"/>
                </a:solidFill>
              </a:defRPr>
            </a:lvl8pPr>
            <a:lvl9pPr lvl="8" algn="l">
              <a:lnSpc>
                <a:spcPct val="100000"/>
              </a:lnSpc>
              <a:spcBef>
                <a:spcPts val="0"/>
              </a:spcBef>
              <a:spcAft>
                <a:spcPts val="0"/>
              </a:spcAft>
              <a:buClr>
                <a:schemeClr val="lt1"/>
              </a:buClr>
              <a:buSzPts val="1800"/>
              <a:buNone/>
              <a:defRPr sz="1800">
                <a:solidFill>
                  <a:schemeClr val="lt1"/>
                </a:solidFill>
              </a:defRPr>
            </a:lvl9pPr>
          </a:lstStyle>
          <a:p/>
        </p:txBody>
      </p:sp>
      <p:sp>
        <p:nvSpPr>
          <p:cNvPr id="15" name="Google Shape;15;p2"/>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c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cxnSp>
        <p:nvCxnSpPr>
          <p:cNvPr id="17" name="Google Shape;17;p3"/>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18" name="Google Shape;18;p3"/>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19" name="Google Shape;19;p3"/>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20" name="Google Shape;20;p3"/>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21" name="Google Shape;21;p3"/>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22" name="Google Shape;22;p3"/>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c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23" name="Shape 23"/>
        <p:cNvGrpSpPr/>
        <p:nvPr/>
      </p:nvGrpSpPr>
      <p:grpSpPr>
        <a:xfrm>
          <a:off x="0" y="0"/>
          <a:ext cx="0" cy="0"/>
          <a:chOff x="0" y="0"/>
          <a:chExt cx="0" cy="0"/>
        </a:xfrm>
      </p:grpSpPr>
      <p:cxnSp>
        <p:nvCxnSpPr>
          <p:cNvPr id="24" name="Google Shape;24;p4"/>
          <p:cNvCxnSpPr/>
          <p:nvPr/>
        </p:nvCxnSpPr>
        <p:spPr>
          <a:xfrm>
            <a:off x="425200" y="415650"/>
            <a:ext cx="8296800" cy="0"/>
          </a:xfrm>
          <a:prstGeom prst="straightConnector1">
            <a:avLst/>
          </a:prstGeom>
          <a:noFill/>
          <a:ln cap="flat" cmpd="sng" w="38100">
            <a:solidFill>
              <a:schemeClr val="lt1"/>
            </a:solidFill>
            <a:prstDash val="solid"/>
            <a:round/>
            <a:headEnd len="sm" w="sm" type="none"/>
            <a:tailEnd len="sm" w="sm" type="none"/>
          </a:ln>
        </p:spPr>
      </p:cxnSp>
      <p:cxnSp>
        <p:nvCxnSpPr>
          <p:cNvPr id="25" name="Google Shape;25;p4"/>
          <p:cNvCxnSpPr/>
          <p:nvPr/>
        </p:nvCxnSpPr>
        <p:spPr>
          <a:xfrm>
            <a:off x="425200" y="4740000"/>
            <a:ext cx="8296800" cy="0"/>
          </a:xfrm>
          <a:prstGeom prst="straightConnector1">
            <a:avLst/>
          </a:prstGeom>
          <a:noFill/>
          <a:ln cap="flat" cmpd="sng" w="19050">
            <a:solidFill>
              <a:schemeClr val="lt1"/>
            </a:solidFill>
            <a:prstDash val="solid"/>
            <a:round/>
            <a:headEnd len="sm" w="sm" type="none"/>
            <a:tailEnd len="sm" w="sm" type="none"/>
          </a:ln>
        </p:spPr>
      </p:cxnSp>
      <p:sp>
        <p:nvSpPr>
          <p:cNvPr id="26" name="Google Shape;26;p4"/>
          <p:cNvSpPr txBox="1"/>
          <p:nvPr>
            <p:ph type="title"/>
          </p:nvPr>
        </p:nvSpPr>
        <p:spPr>
          <a:xfrm>
            <a:off x="406425" y="1806825"/>
            <a:ext cx="8296800" cy="15420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chemeClr val="lt1"/>
              </a:buClr>
              <a:buSzPts val="4800"/>
              <a:buNone/>
              <a:defRPr sz="4800">
                <a:solidFill>
                  <a:schemeClr val="lt1"/>
                </a:solidFill>
              </a:defRPr>
            </a:lvl1pPr>
            <a:lvl2pPr lvl="1" algn="ctr">
              <a:lnSpc>
                <a:spcPct val="100000"/>
              </a:lnSpc>
              <a:spcBef>
                <a:spcPts val="0"/>
              </a:spcBef>
              <a:spcAft>
                <a:spcPts val="0"/>
              </a:spcAft>
              <a:buClr>
                <a:schemeClr val="lt1"/>
              </a:buClr>
              <a:buSzPts val="4800"/>
              <a:buNone/>
              <a:defRPr sz="4800">
                <a:solidFill>
                  <a:schemeClr val="lt1"/>
                </a:solidFill>
              </a:defRPr>
            </a:lvl2pPr>
            <a:lvl3pPr lvl="2" algn="ctr">
              <a:lnSpc>
                <a:spcPct val="100000"/>
              </a:lnSpc>
              <a:spcBef>
                <a:spcPts val="0"/>
              </a:spcBef>
              <a:spcAft>
                <a:spcPts val="0"/>
              </a:spcAft>
              <a:buClr>
                <a:schemeClr val="lt1"/>
              </a:buClr>
              <a:buSzPts val="4800"/>
              <a:buNone/>
              <a:defRPr sz="4800">
                <a:solidFill>
                  <a:schemeClr val="lt1"/>
                </a:solidFill>
              </a:defRPr>
            </a:lvl3pPr>
            <a:lvl4pPr lvl="3" algn="ctr">
              <a:lnSpc>
                <a:spcPct val="100000"/>
              </a:lnSpc>
              <a:spcBef>
                <a:spcPts val="0"/>
              </a:spcBef>
              <a:spcAft>
                <a:spcPts val="0"/>
              </a:spcAft>
              <a:buClr>
                <a:schemeClr val="lt1"/>
              </a:buClr>
              <a:buSzPts val="4800"/>
              <a:buNone/>
              <a:defRPr sz="4800">
                <a:solidFill>
                  <a:schemeClr val="lt1"/>
                </a:solidFill>
              </a:defRPr>
            </a:lvl4pPr>
            <a:lvl5pPr lvl="4" algn="ctr">
              <a:lnSpc>
                <a:spcPct val="100000"/>
              </a:lnSpc>
              <a:spcBef>
                <a:spcPts val="0"/>
              </a:spcBef>
              <a:spcAft>
                <a:spcPts val="0"/>
              </a:spcAft>
              <a:buClr>
                <a:schemeClr val="lt1"/>
              </a:buClr>
              <a:buSzPts val="4800"/>
              <a:buNone/>
              <a:defRPr sz="4800">
                <a:solidFill>
                  <a:schemeClr val="lt1"/>
                </a:solidFill>
              </a:defRPr>
            </a:lvl5pPr>
            <a:lvl6pPr lvl="5" algn="ctr">
              <a:lnSpc>
                <a:spcPct val="100000"/>
              </a:lnSpc>
              <a:spcBef>
                <a:spcPts val="0"/>
              </a:spcBef>
              <a:spcAft>
                <a:spcPts val="0"/>
              </a:spcAft>
              <a:buClr>
                <a:schemeClr val="lt1"/>
              </a:buClr>
              <a:buSzPts val="4800"/>
              <a:buNone/>
              <a:defRPr sz="4800">
                <a:solidFill>
                  <a:schemeClr val="lt1"/>
                </a:solidFill>
              </a:defRPr>
            </a:lvl6pPr>
            <a:lvl7pPr lvl="6" algn="ctr">
              <a:lnSpc>
                <a:spcPct val="100000"/>
              </a:lnSpc>
              <a:spcBef>
                <a:spcPts val="0"/>
              </a:spcBef>
              <a:spcAft>
                <a:spcPts val="0"/>
              </a:spcAft>
              <a:buClr>
                <a:schemeClr val="lt1"/>
              </a:buClr>
              <a:buSzPts val="4800"/>
              <a:buNone/>
              <a:defRPr sz="4800">
                <a:solidFill>
                  <a:schemeClr val="lt1"/>
                </a:solidFill>
              </a:defRPr>
            </a:lvl7pPr>
            <a:lvl8pPr lvl="7" algn="ctr">
              <a:lnSpc>
                <a:spcPct val="100000"/>
              </a:lnSpc>
              <a:spcBef>
                <a:spcPts val="0"/>
              </a:spcBef>
              <a:spcAft>
                <a:spcPts val="0"/>
              </a:spcAft>
              <a:buClr>
                <a:schemeClr val="lt1"/>
              </a:buClr>
              <a:buSzPts val="4800"/>
              <a:buNone/>
              <a:defRPr sz="4800">
                <a:solidFill>
                  <a:schemeClr val="lt1"/>
                </a:solidFill>
              </a:defRPr>
            </a:lvl8pPr>
            <a:lvl9pPr lvl="8" algn="ctr">
              <a:lnSpc>
                <a:spcPct val="100000"/>
              </a:lnSpc>
              <a:spcBef>
                <a:spcPts val="0"/>
              </a:spcBef>
              <a:spcAft>
                <a:spcPts val="0"/>
              </a:spcAft>
              <a:buClr>
                <a:schemeClr val="lt1"/>
              </a:buClr>
              <a:buSzPts val="4800"/>
              <a:buNone/>
              <a:defRPr sz="4800">
                <a:solidFill>
                  <a:schemeClr val="lt1"/>
                </a:solidFill>
              </a:defRPr>
            </a:lvl9pPr>
          </a:lstStyle>
          <a:p/>
        </p:txBody>
      </p:sp>
      <p:sp>
        <p:nvSpPr>
          <p:cNvPr id="27" name="Google Shape;27;p4"/>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c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8" name="Shape 28"/>
        <p:cNvGrpSpPr/>
        <p:nvPr/>
      </p:nvGrpSpPr>
      <p:grpSpPr>
        <a:xfrm>
          <a:off x="0" y="0"/>
          <a:ext cx="0" cy="0"/>
          <a:chOff x="0" y="0"/>
          <a:chExt cx="0" cy="0"/>
        </a:xfrm>
      </p:grpSpPr>
      <p:cxnSp>
        <p:nvCxnSpPr>
          <p:cNvPr id="29" name="Google Shape;29;p5"/>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30" name="Google Shape;30;p5"/>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31" name="Google Shape;31;p5"/>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32" name="Google Shape;32;p5"/>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33" name="Google Shape;33;p5"/>
          <p:cNvSpPr txBox="1"/>
          <p:nvPr>
            <p:ph idx="1" type="body"/>
          </p:nvPr>
        </p:nvSpPr>
        <p:spPr>
          <a:xfrm>
            <a:off x="2400303" y="1602675"/>
            <a:ext cx="3071400" cy="3002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4" name="Google Shape;34;p5"/>
          <p:cNvSpPr txBox="1"/>
          <p:nvPr>
            <p:ph idx="2" type="body"/>
          </p:nvPr>
        </p:nvSpPr>
        <p:spPr>
          <a:xfrm>
            <a:off x="5650572" y="1602675"/>
            <a:ext cx="3071400" cy="3002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5" name="Google Shape;35;p5"/>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c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6" name="Shape 36"/>
        <p:cNvGrpSpPr/>
        <p:nvPr/>
      </p:nvGrpSpPr>
      <p:grpSpPr>
        <a:xfrm>
          <a:off x="0" y="0"/>
          <a:ext cx="0" cy="0"/>
          <a:chOff x="0" y="0"/>
          <a:chExt cx="0" cy="0"/>
        </a:xfrm>
      </p:grpSpPr>
      <p:sp>
        <p:nvSpPr>
          <p:cNvPr id="37" name="Google Shape;37;p6"/>
          <p:cNvSpPr txBox="1"/>
          <p:nvPr>
            <p:ph type="title"/>
          </p:nvPr>
        </p:nvSpPr>
        <p:spPr>
          <a:xfrm>
            <a:off x="303300" y="411575"/>
            <a:ext cx="8520600" cy="6396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38" name="Google Shape;38;p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c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9" name="Shape 39"/>
        <p:cNvGrpSpPr/>
        <p:nvPr/>
      </p:nvGrpSpPr>
      <p:grpSpPr>
        <a:xfrm>
          <a:off x="0" y="0"/>
          <a:ext cx="0" cy="0"/>
          <a:chOff x="0" y="0"/>
          <a:chExt cx="0" cy="0"/>
        </a:xfrm>
      </p:grpSpPr>
      <p:cxnSp>
        <p:nvCxnSpPr>
          <p:cNvPr id="40" name="Google Shape;40;p7"/>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41" name="Google Shape;41;p7"/>
          <p:cNvSpPr txBox="1"/>
          <p:nvPr>
            <p:ph type="title"/>
          </p:nvPr>
        </p:nvSpPr>
        <p:spPr>
          <a:xfrm>
            <a:off x="319500" y="936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42" name="Google Shape;42;p7"/>
          <p:cNvSpPr txBox="1"/>
          <p:nvPr>
            <p:ph idx="1" type="body"/>
          </p:nvPr>
        </p:nvSpPr>
        <p:spPr>
          <a:xfrm>
            <a:off x="319500" y="1846804"/>
            <a:ext cx="2808000" cy="28062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43" name="Google Shape;43;p7"/>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c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44" name="Shape 44"/>
        <p:cNvGrpSpPr/>
        <p:nvPr/>
      </p:nvGrpSpPr>
      <p:grpSpPr>
        <a:xfrm>
          <a:off x="0" y="0"/>
          <a:ext cx="0" cy="0"/>
          <a:chOff x="0" y="0"/>
          <a:chExt cx="0" cy="0"/>
        </a:xfrm>
      </p:grpSpPr>
      <p:cxnSp>
        <p:nvCxnSpPr>
          <p:cNvPr id="45" name="Google Shape;45;p8"/>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46" name="Google Shape;46;p8"/>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47" name="Google Shape;47;p8"/>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c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8" name="Shape 48"/>
        <p:cNvGrpSpPr/>
        <p:nvPr/>
      </p:nvGrpSpPr>
      <p:grpSpPr>
        <a:xfrm>
          <a:off x="0" y="0"/>
          <a:ext cx="0" cy="0"/>
          <a:chOff x="0" y="0"/>
          <a:chExt cx="0" cy="0"/>
        </a:xfrm>
      </p:grpSpPr>
      <p:sp>
        <p:nvSpPr>
          <p:cNvPr id="49" name="Google Shape;49;p9"/>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50" name="Google Shape;50;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51" name="Google Shape;51;p9"/>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Clr>
                <a:schemeClr val="dk1"/>
              </a:buClr>
              <a:buSzPts val="3600"/>
              <a:buNone/>
              <a:defRPr sz="3600">
                <a:solidFill>
                  <a:schemeClr val="dk1"/>
                </a:solidFill>
              </a:defRPr>
            </a:lvl1pPr>
            <a:lvl2pPr lvl="1" algn="ctr">
              <a:lnSpc>
                <a:spcPct val="100000"/>
              </a:lnSpc>
              <a:spcBef>
                <a:spcPts val="0"/>
              </a:spcBef>
              <a:spcAft>
                <a:spcPts val="0"/>
              </a:spcAft>
              <a:buClr>
                <a:schemeClr val="dk1"/>
              </a:buClr>
              <a:buSzPts val="3600"/>
              <a:buNone/>
              <a:defRPr sz="3600">
                <a:solidFill>
                  <a:schemeClr val="dk1"/>
                </a:solidFill>
              </a:defRPr>
            </a:lvl2pPr>
            <a:lvl3pPr lvl="2" algn="ctr">
              <a:lnSpc>
                <a:spcPct val="100000"/>
              </a:lnSpc>
              <a:spcBef>
                <a:spcPts val="0"/>
              </a:spcBef>
              <a:spcAft>
                <a:spcPts val="0"/>
              </a:spcAft>
              <a:buClr>
                <a:schemeClr val="dk1"/>
              </a:buClr>
              <a:buSzPts val="3600"/>
              <a:buNone/>
              <a:defRPr sz="3600">
                <a:solidFill>
                  <a:schemeClr val="dk1"/>
                </a:solidFill>
              </a:defRPr>
            </a:lvl3pPr>
            <a:lvl4pPr lvl="3" algn="ctr">
              <a:lnSpc>
                <a:spcPct val="100000"/>
              </a:lnSpc>
              <a:spcBef>
                <a:spcPts val="0"/>
              </a:spcBef>
              <a:spcAft>
                <a:spcPts val="0"/>
              </a:spcAft>
              <a:buClr>
                <a:schemeClr val="dk1"/>
              </a:buClr>
              <a:buSzPts val="3600"/>
              <a:buNone/>
              <a:defRPr sz="3600">
                <a:solidFill>
                  <a:schemeClr val="dk1"/>
                </a:solidFill>
              </a:defRPr>
            </a:lvl4pPr>
            <a:lvl5pPr lvl="4" algn="ctr">
              <a:lnSpc>
                <a:spcPct val="100000"/>
              </a:lnSpc>
              <a:spcBef>
                <a:spcPts val="0"/>
              </a:spcBef>
              <a:spcAft>
                <a:spcPts val="0"/>
              </a:spcAft>
              <a:buClr>
                <a:schemeClr val="dk1"/>
              </a:buClr>
              <a:buSzPts val="3600"/>
              <a:buNone/>
              <a:defRPr sz="3600">
                <a:solidFill>
                  <a:schemeClr val="dk1"/>
                </a:solidFill>
              </a:defRPr>
            </a:lvl5pPr>
            <a:lvl6pPr lvl="5" algn="ctr">
              <a:lnSpc>
                <a:spcPct val="100000"/>
              </a:lnSpc>
              <a:spcBef>
                <a:spcPts val="0"/>
              </a:spcBef>
              <a:spcAft>
                <a:spcPts val="0"/>
              </a:spcAft>
              <a:buClr>
                <a:schemeClr val="dk1"/>
              </a:buClr>
              <a:buSzPts val="3600"/>
              <a:buNone/>
              <a:defRPr sz="3600">
                <a:solidFill>
                  <a:schemeClr val="dk1"/>
                </a:solidFill>
              </a:defRPr>
            </a:lvl6pPr>
            <a:lvl7pPr lvl="6" algn="ctr">
              <a:lnSpc>
                <a:spcPct val="100000"/>
              </a:lnSpc>
              <a:spcBef>
                <a:spcPts val="0"/>
              </a:spcBef>
              <a:spcAft>
                <a:spcPts val="0"/>
              </a:spcAft>
              <a:buClr>
                <a:schemeClr val="dk1"/>
              </a:buClr>
              <a:buSzPts val="3600"/>
              <a:buNone/>
              <a:defRPr sz="3600">
                <a:solidFill>
                  <a:schemeClr val="dk1"/>
                </a:solidFill>
              </a:defRPr>
            </a:lvl7pPr>
            <a:lvl8pPr lvl="7" algn="ctr">
              <a:lnSpc>
                <a:spcPct val="100000"/>
              </a:lnSpc>
              <a:spcBef>
                <a:spcPts val="0"/>
              </a:spcBef>
              <a:spcAft>
                <a:spcPts val="0"/>
              </a:spcAft>
              <a:buClr>
                <a:schemeClr val="dk1"/>
              </a:buClr>
              <a:buSzPts val="3600"/>
              <a:buNone/>
              <a:defRPr sz="3600">
                <a:solidFill>
                  <a:schemeClr val="dk1"/>
                </a:solidFill>
              </a:defRPr>
            </a:lvl8pPr>
            <a:lvl9pPr lvl="8" algn="ctr">
              <a:lnSpc>
                <a:spcPct val="100000"/>
              </a:lnSpc>
              <a:spcBef>
                <a:spcPts val="0"/>
              </a:spcBef>
              <a:spcAft>
                <a:spcPts val="0"/>
              </a:spcAft>
              <a:buClr>
                <a:schemeClr val="dk1"/>
              </a:buClr>
              <a:buSzPts val="3600"/>
              <a:buNone/>
              <a:defRPr sz="3600">
                <a:solidFill>
                  <a:schemeClr val="dk1"/>
                </a:solidFill>
              </a:defRPr>
            </a:lvl9pPr>
          </a:lstStyle>
          <a:p/>
        </p:txBody>
      </p:sp>
      <p:sp>
        <p:nvSpPr>
          <p:cNvPr id="52" name="Google Shape;52;p9"/>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3" name="Google Shape;53;p9"/>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0"/>
              </a:spcBef>
              <a:spcAft>
                <a:spcPts val="0"/>
              </a:spcAft>
              <a:buClr>
                <a:schemeClr val="lt1"/>
              </a:buClr>
              <a:buSzPts val="1400"/>
              <a:buChar char="○"/>
              <a:defRPr>
                <a:solidFill>
                  <a:schemeClr val="lt1"/>
                </a:solidFill>
              </a:defRPr>
            </a:lvl2pPr>
            <a:lvl3pPr indent="-317500" lvl="2" marL="1371600" algn="l">
              <a:lnSpc>
                <a:spcPct val="115000"/>
              </a:lnSpc>
              <a:spcBef>
                <a:spcPts val="0"/>
              </a:spcBef>
              <a:spcAft>
                <a:spcPts val="0"/>
              </a:spcAft>
              <a:buClr>
                <a:schemeClr val="lt1"/>
              </a:buClr>
              <a:buSzPts val="1400"/>
              <a:buChar char="■"/>
              <a:defRPr>
                <a:solidFill>
                  <a:schemeClr val="lt1"/>
                </a:solidFill>
              </a:defRPr>
            </a:lvl3pPr>
            <a:lvl4pPr indent="-317500" lvl="3" marL="1828800" algn="l">
              <a:lnSpc>
                <a:spcPct val="115000"/>
              </a:lnSpc>
              <a:spcBef>
                <a:spcPts val="0"/>
              </a:spcBef>
              <a:spcAft>
                <a:spcPts val="0"/>
              </a:spcAft>
              <a:buClr>
                <a:schemeClr val="lt1"/>
              </a:buClr>
              <a:buSzPts val="1400"/>
              <a:buChar char="●"/>
              <a:defRPr>
                <a:solidFill>
                  <a:schemeClr val="lt1"/>
                </a:solidFill>
              </a:defRPr>
            </a:lvl4pPr>
            <a:lvl5pPr indent="-317500" lvl="4" marL="2286000" algn="l">
              <a:lnSpc>
                <a:spcPct val="115000"/>
              </a:lnSpc>
              <a:spcBef>
                <a:spcPts val="0"/>
              </a:spcBef>
              <a:spcAft>
                <a:spcPts val="0"/>
              </a:spcAft>
              <a:buClr>
                <a:schemeClr val="lt1"/>
              </a:buClr>
              <a:buSzPts val="1400"/>
              <a:buChar char="○"/>
              <a:defRPr>
                <a:solidFill>
                  <a:schemeClr val="lt1"/>
                </a:solidFill>
              </a:defRPr>
            </a:lvl5pPr>
            <a:lvl6pPr indent="-317500" lvl="5" marL="2743200" algn="l">
              <a:lnSpc>
                <a:spcPct val="115000"/>
              </a:lnSpc>
              <a:spcBef>
                <a:spcPts val="0"/>
              </a:spcBef>
              <a:spcAft>
                <a:spcPts val="0"/>
              </a:spcAft>
              <a:buClr>
                <a:schemeClr val="lt1"/>
              </a:buClr>
              <a:buSzPts val="1400"/>
              <a:buChar char="■"/>
              <a:defRPr>
                <a:solidFill>
                  <a:schemeClr val="lt1"/>
                </a:solidFill>
              </a:defRPr>
            </a:lvl6pPr>
            <a:lvl7pPr indent="-317500" lvl="6" marL="3200400" algn="l">
              <a:lnSpc>
                <a:spcPct val="115000"/>
              </a:lnSpc>
              <a:spcBef>
                <a:spcPts val="0"/>
              </a:spcBef>
              <a:spcAft>
                <a:spcPts val="0"/>
              </a:spcAft>
              <a:buClr>
                <a:schemeClr val="lt1"/>
              </a:buClr>
              <a:buSzPts val="1400"/>
              <a:buChar char="●"/>
              <a:defRPr>
                <a:solidFill>
                  <a:schemeClr val="lt1"/>
                </a:solidFill>
              </a:defRPr>
            </a:lvl7pPr>
            <a:lvl8pPr indent="-317500" lvl="7" marL="3657600" algn="l">
              <a:lnSpc>
                <a:spcPct val="115000"/>
              </a:lnSpc>
              <a:spcBef>
                <a:spcPts val="0"/>
              </a:spcBef>
              <a:spcAft>
                <a:spcPts val="0"/>
              </a:spcAft>
              <a:buClr>
                <a:schemeClr val="lt1"/>
              </a:buClr>
              <a:buSzPts val="1400"/>
              <a:buChar char="○"/>
              <a:defRPr>
                <a:solidFill>
                  <a:schemeClr val="lt1"/>
                </a:solidFill>
              </a:defRPr>
            </a:lvl8pPr>
            <a:lvl9pPr indent="-317500" lvl="8" marL="4114800" algn="l">
              <a:lnSpc>
                <a:spcPct val="115000"/>
              </a:lnSpc>
              <a:spcBef>
                <a:spcPts val="0"/>
              </a:spcBef>
              <a:spcAft>
                <a:spcPts val="0"/>
              </a:spcAft>
              <a:buClr>
                <a:schemeClr val="lt1"/>
              </a:buClr>
              <a:buSzPts val="1400"/>
              <a:buChar char="■"/>
              <a:defRPr>
                <a:solidFill>
                  <a:schemeClr val="lt1"/>
                </a:solidFill>
              </a:defRPr>
            </a:lvl9pPr>
          </a:lstStyle>
          <a:p/>
        </p:txBody>
      </p:sp>
      <p:sp>
        <p:nvSpPr>
          <p:cNvPr id="54" name="Google Shape;54;p9"/>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c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5" name="Shape 55"/>
        <p:cNvGrpSpPr/>
        <p:nvPr/>
      </p:nvGrpSpPr>
      <p:grpSpPr>
        <a:xfrm>
          <a:off x="0" y="0"/>
          <a:ext cx="0" cy="0"/>
          <a:chOff x="0" y="0"/>
          <a:chExt cx="0" cy="0"/>
        </a:xfrm>
      </p:grpSpPr>
      <p:cxnSp>
        <p:nvCxnSpPr>
          <p:cNvPr id="56" name="Google Shape;56;p10"/>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57" name="Google Shape;57;p10"/>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58" name="Google Shape;58;p10"/>
          <p:cNvSpPr txBox="1"/>
          <p:nvPr>
            <p:ph idx="1" type="body"/>
          </p:nvPr>
        </p:nvSpPr>
        <p:spPr>
          <a:xfrm>
            <a:off x="328017" y="4226025"/>
            <a:ext cx="8388600" cy="3936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59" name="Google Shape;59;p10"/>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c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60" name="Shape 60"/>
        <p:cNvGrpSpPr/>
        <p:nvPr/>
      </p:nvGrpSpPr>
      <p:grpSpPr>
        <a:xfrm>
          <a:off x="0" y="0"/>
          <a:ext cx="0" cy="0"/>
          <a:chOff x="0" y="0"/>
          <a:chExt cx="0" cy="0"/>
        </a:xfrm>
      </p:grpSpPr>
      <p:cxnSp>
        <p:nvCxnSpPr>
          <p:cNvPr id="61" name="Google Shape;61;p11"/>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62" name="Google Shape;62;p11"/>
          <p:cNvCxnSpPr/>
          <p:nvPr/>
        </p:nvCxnSpPr>
        <p:spPr>
          <a:xfrm>
            <a:off x="425200" y="415650"/>
            <a:ext cx="8296800" cy="0"/>
          </a:xfrm>
          <a:prstGeom prst="straightConnector1">
            <a:avLst/>
          </a:prstGeom>
          <a:noFill/>
          <a:ln cap="flat" cmpd="sng" w="38100">
            <a:solidFill>
              <a:schemeClr val="dk2"/>
            </a:solidFill>
            <a:prstDash val="solid"/>
            <a:round/>
            <a:headEnd len="sm" w="sm" type="none"/>
            <a:tailEnd len="sm" w="sm" type="none"/>
          </a:ln>
        </p:spPr>
      </p:cxnSp>
      <p:sp>
        <p:nvSpPr>
          <p:cNvPr id="63" name="Google Shape;63;p11"/>
          <p:cNvSpPr txBox="1"/>
          <p:nvPr>
            <p:ph hasCustomPrompt="1" type="title"/>
          </p:nvPr>
        </p:nvSpPr>
        <p:spPr>
          <a:xfrm>
            <a:off x="853950" y="1304850"/>
            <a:ext cx="7436100" cy="15384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1pPr>
            <a:lvl2pPr lvl="1"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a:r>
              <a:t>xx%</a:t>
            </a:r>
          </a:p>
        </p:txBody>
      </p:sp>
      <p:sp>
        <p:nvSpPr>
          <p:cNvPr id="64" name="Google Shape;64;p11"/>
          <p:cNvSpPr txBox="1"/>
          <p:nvPr>
            <p:ph idx="1" type="body"/>
          </p:nvPr>
        </p:nvSpPr>
        <p:spPr>
          <a:xfrm>
            <a:off x="853950" y="2919450"/>
            <a:ext cx="7436100" cy="10716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65" name="Google Shape;65;p1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6" name="Shape 66"/>
        <p:cNvGrpSpPr/>
        <p:nvPr/>
      </p:nvGrpSpPr>
      <p:grpSpPr>
        <a:xfrm>
          <a:off x="0" y="0"/>
          <a:ext cx="0" cy="0"/>
          <a:chOff x="0" y="0"/>
          <a:chExt cx="0" cy="0"/>
        </a:xfrm>
      </p:grpSpPr>
      <p:sp>
        <p:nvSpPr>
          <p:cNvPr id="67" name="Google Shape;67;p12"/>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c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wiss-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1pPr>
            <a:lvl2pPr lvl="1"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2pPr>
            <a:lvl3pPr lvl="2"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3pPr>
            <a:lvl4pPr lvl="3"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4pPr>
            <a:lvl5pPr lvl="4"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5pPr>
            <a:lvl6pPr lvl="5"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6pPr>
            <a:lvl7pPr lvl="6"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7pPr>
            <a:lvl8pPr lvl="7"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8pPr>
            <a:lvl9pPr lvl="8"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9pPr>
          </a:lstStyle>
          <a:p/>
        </p:txBody>
      </p:sp>
      <p:sp>
        <p:nvSpPr>
          <p:cNvPr id="7" name="Google Shape;7;p1"/>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Lato"/>
              <a:buChar char="●"/>
              <a:defRPr b="0" i="0" sz="1800" u="none" cap="none" strike="noStrike">
                <a:solidFill>
                  <a:schemeClr val="dk2"/>
                </a:solidFill>
                <a:latin typeface="Lato"/>
                <a:ea typeface="Lato"/>
                <a:cs typeface="Lato"/>
                <a:sym typeface="Lato"/>
              </a:defRPr>
            </a:lvl1pPr>
            <a:lvl2pPr indent="-317500" lvl="1" marL="914400" marR="0" rtl="0" algn="l">
              <a:lnSpc>
                <a:spcPct val="115000"/>
              </a:lnSpc>
              <a:spcBef>
                <a:spcPts val="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2pPr>
            <a:lvl3pPr indent="-317500" lvl="2" marL="1371600" marR="0" rtl="0" algn="l">
              <a:lnSpc>
                <a:spcPct val="115000"/>
              </a:lnSpc>
              <a:spcBef>
                <a:spcPts val="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3pPr>
            <a:lvl4pPr indent="-317500" lvl="3" marL="1828800" marR="0" rtl="0" algn="l">
              <a:lnSpc>
                <a:spcPct val="115000"/>
              </a:lnSpc>
              <a:spcBef>
                <a:spcPts val="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4pPr>
            <a:lvl5pPr indent="-317500" lvl="4" marL="2286000" marR="0" rtl="0" algn="l">
              <a:lnSpc>
                <a:spcPct val="115000"/>
              </a:lnSpc>
              <a:spcBef>
                <a:spcPts val="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5pPr>
            <a:lvl6pPr indent="-317500" lvl="5" marL="2743200" marR="0" rtl="0" algn="l">
              <a:lnSpc>
                <a:spcPct val="115000"/>
              </a:lnSpc>
              <a:spcBef>
                <a:spcPts val="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6pPr>
            <a:lvl7pPr indent="-317500" lvl="6" marL="3200400" marR="0" rtl="0" algn="l">
              <a:lnSpc>
                <a:spcPct val="115000"/>
              </a:lnSpc>
              <a:spcBef>
                <a:spcPts val="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7pPr>
            <a:lvl8pPr indent="-317500" lvl="7" marL="3657600" marR="0" rtl="0" algn="l">
              <a:lnSpc>
                <a:spcPct val="115000"/>
              </a:lnSpc>
              <a:spcBef>
                <a:spcPts val="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8pPr>
            <a:lvl9pPr indent="-317500" lvl="8" marL="4114800" marR="0" rtl="0" algn="l">
              <a:lnSpc>
                <a:spcPct val="115000"/>
              </a:lnSpc>
              <a:spcBef>
                <a:spcPts val="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9pPr>
          </a:lstStyle>
          <a:p/>
        </p:txBody>
      </p:sp>
      <p:sp>
        <p:nvSpPr>
          <p:cNvPr id="8" name="Google Shape;8;p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c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9.png"/><Relationship Id="rId4" Type="http://schemas.openxmlformats.org/officeDocument/2006/relationships/hyperlink" Target="https://www.report.cat/el-millor-fotoperiodisme-en-un-clic/"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0.png"/><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hyperlink" Target="https://oscarenfotos.com/2013/04/12/galeria-erich-salomon/" TargetMode="Externa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hyperlink" Target="https://oscarenfotos.com/2011/11/19/el-significado-del-instante-decisivo-de-henri-cartier-bresson/" TargetMode="External"/><Relationship Id="rId4" Type="http://schemas.openxmlformats.org/officeDocument/2006/relationships/image" Target="../media/image7.png"/><Relationship Id="rId5"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21.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hyperlink" Target="http://www.magnumphotos.com/" TargetMode="External"/><Relationship Id="rId4" Type="http://schemas.openxmlformats.org/officeDocument/2006/relationships/hyperlink" Target="http://www.nationalgeographic.com/" TargetMode="External"/><Relationship Id="rId5" Type="http://schemas.openxmlformats.org/officeDocument/2006/relationships/image" Target="../media/image9.jpg"/><Relationship Id="rId6" Type="http://schemas.openxmlformats.org/officeDocument/2006/relationships/image" Target="../media/image4.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hyperlink" Target="https://www.sapiens.cat/epoca-historica/historia-contemporania/guerra-civil-i-franquisme/els-secrets-de-la-instantania-mes-famosa-d-agusti-centelles_200718_102.html" TargetMode="External"/><Relationship Id="rId4" Type="http://schemas.openxmlformats.org/officeDocument/2006/relationships/image" Target="../media/image1.png"/><Relationship Id="rId5"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8.png"/><Relationship Id="rId4" Type="http://schemas.openxmlformats.org/officeDocument/2006/relationships/image" Target="../media/image5.png"/><Relationship Id="rId5" Type="http://schemas.openxmlformats.org/officeDocument/2006/relationships/image" Target="../media/image8.png"/><Relationship Id="rId6"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0.png"/><Relationship Id="rId4" Type="http://schemas.openxmlformats.org/officeDocument/2006/relationships/image" Target="../media/image13.png"/><Relationship Id="rId5" Type="http://schemas.openxmlformats.org/officeDocument/2006/relationships/image" Target="../media/image1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hyperlink" Target="https://educaciodigital.cat/ioc-batx/moodle/mod/book/view.php?id=4879&amp;chapterid=3105" TargetMode="External"/><Relationship Id="rId4" Type="http://schemas.openxmlformats.org/officeDocument/2006/relationships/hyperlink" Target="https://blocs.xtec.cat/analisidefotografies/2013/12/17/exemple-danalisi-duna-fotografia/"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hyperlink" Target="https://www.softcatala.org/programes/gimp/"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hyperlink" Target="http://www.youtube.com/watch?v=MqAtQpn4nqU" TargetMode="External"/><Relationship Id="rId4" Type="http://schemas.openxmlformats.org/officeDocument/2006/relationships/image" Target="../media/image23.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3"/>
          <p:cNvSpPr txBox="1"/>
          <p:nvPr>
            <p:ph type="ctrTitle"/>
          </p:nvPr>
        </p:nvSpPr>
        <p:spPr>
          <a:xfrm>
            <a:off x="2371725" y="630225"/>
            <a:ext cx="6331500" cy="15420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ca"/>
              <a:t>EL FOTOPERIODISME</a:t>
            </a:r>
            <a:endParaRPr/>
          </a:p>
        </p:txBody>
      </p:sp>
      <p:sp>
        <p:nvSpPr>
          <p:cNvPr id="73" name="Google Shape;73;p13"/>
          <p:cNvSpPr txBox="1"/>
          <p:nvPr>
            <p:ph idx="1" type="subTitle"/>
          </p:nvPr>
        </p:nvSpPr>
        <p:spPr>
          <a:xfrm>
            <a:off x="2390267" y="3238450"/>
            <a:ext cx="6331500" cy="1241700"/>
          </a:xfrm>
          <a:prstGeom prst="rect">
            <a:avLst/>
          </a:prstGeom>
          <a:noFill/>
          <a:ln>
            <a:noFill/>
          </a:ln>
        </p:spPr>
        <p:txBody>
          <a:bodyPr anchorCtr="0" anchor="b" bIns="91425" lIns="91425" spcFirstLastPara="1" rIns="91425" wrap="square" tIns="91425">
            <a:normAutofit/>
          </a:bodyPr>
          <a:lstStyle/>
          <a:p>
            <a:pPr indent="0" lvl="0" marL="0" rtl="0" algn="l">
              <a:lnSpc>
                <a:spcPct val="100000"/>
              </a:lnSpc>
              <a:spcBef>
                <a:spcPts val="0"/>
              </a:spcBef>
              <a:spcAft>
                <a:spcPts val="0"/>
              </a:spcAft>
              <a:buSzPts val="1800"/>
              <a:buNone/>
            </a:pPr>
            <a:r>
              <a:t/>
            </a:r>
            <a:endParaRPr/>
          </a:p>
        </p:txBody>
      </p:sp>
      <p:pic>
        <p:nvPicPr>
          <p:cNvPr id="74" name="Google Shape;74;p13"/>
          <p:cNvPicPr preferRelativeResize="0"/>
          <p:nvPr/>
        </p:nvPicPr>
        <p:blipFill rotWithShape="1">
          <a:blip r:embed="rId3">
            <a:alphaModFix/>
          </a:blip>
          <a:srcRect b="0" l="0" r="0" t="0"/>
          <a:stretch/>
        </p:blipFill>
        <p:spPr>
          <a:xfrm>
            <a:off x="2836375" y="1576350"/>
            <a:ext cx="3582425" cy="29636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14"/>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20000"/>
              </a:lnSpc>
              <a:spcBef>
                <a:spcPts val="0"/>
              </a:spcBef>
              <a:spcAft>
                <a:spcPts val="0"/>
              </a:spcAft>
              <a:buClr>
                <a:schemeClr val="dk1"/>
              </a:buClr>
              <a:buSzPct val="37078"/>
              <a:buFont typeface="Arial"/>
              <a:buNone/>
            </a:pPr>
            <a:r>
              <a:rPr lang="ca" sz="2966">
                <a:solidFill>
                  <a:srgbClr val="366944"/>
                </a:solidFill>
                <a:highlight>
                  <a:srgbClr val="FFFFFF"/>
                </a:highlight>
                <a:latin typeface="Roboto"/>
                <a:ea typeface="Roboto"/>
                <a:cs typeface="Roboto"/>
                <a:sym typeface="Roboto"/>
              </a:rPr>
              <a:t>EL FOTOPERIODISME</a:t>
            </a:r>
            <a:endParaRPr sz="2966">
              <a:solidFill>
                <a:srgbClr val="366944"/>
              </a:solidFill>
              <a:highlight>
                <a:srgbClr val="FFFFFF"/>
              </a:highlight>
              <a:latin typeface="Roboto"/>
              <a:ea typeface="Roboto"/>
              <a:cs typeface="Roboto"/>
              <a:sym typeface="Roboto"/>
            </a:endParaRPr>
          </a:p>
          <a:p>
            <a:pPr indent="0" lvl="0" marL="0" rtl="0" algn="l">
              <a:lnSpc>
                <a:spcPct val="100000"/>
              </a:lnSpc>
              <a:spcBef>
                <a:spcPts val="400"/>
              </a:spcBef>
              <a:spcAft>
                <a:spcPts val="0"/>
              </a:spcAft>
              <a:buSzPct val="111111"/>
              <a:buNone/>
            </a:pPr>
            <a:r>
              <a:t/>
            </a:r>
            <a:endParaRPr/>
          </a:p>
        </p:txBody>
      </p:sp>
      <p:sp>
        <p:nvSpPr>
          <p:cNvPr id="80" name="Google Shape;80;p14"/>
          <p:cNvSpPr txBox="1"/>
          <p:nvPr>
            <p:ph idx="1" type="body"/>
          </p:nvPr>
        </p:nvSpPr>
        <p:spPr>
          <a:xfrm>
            <a:off x="2955700" y="1053200"/>
            <a:ext cx="6088800" cy="3954300"/>
          </a:xfrm>
          <a:prstGeom prst="rect">
            <a:avLst/>
          </a:prstGeom>
          <a:noFill/>
          <a:ln>
            <a:noFill/>
          </a:ln>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lang="ca" sz="1400">
                <a:solidFill>
                  <a:srgbClr val="373A3C"/>
                </a:solidFill>
                <a:highlight>
                  <a:srgbClr val="FFFFFF"/>
                </a:highlight>
                <a:latin typeface="Raleway"/>
                <a:ea typeface="Raleway"/>
                <a:cs typeface="Raleway"/>
                <a:sym typeface="Raleway"/>
              </a:rPr>
              <a:t>La fotografia periodística i de reportatge.</a:t>
            </a:r>
            <a:endParaRPr sz="1400">
              <a:solidFill>
                <a:srgbClr val="373A3C"/>
              </a:solidFill>
              <a:highlight>
                <a:srgbClr val="FFFFFF"/>
              </a:highlight>
              <a:latin typeface="Raleway"/>
              <a:ea typeface="Raleway"/>
              <a:cs typeface="Raleway"/>
              <a:sym typeface="Raleway"/>
            </a:endParaRPr>
          </a:p>
          <a:p>
            <a:pPr indent="0" lvl="0" marL="0" rtl="0" algn="l">
              <a:lnSpc>
                <a:spcPct val="115000"/>
              </a:lnSpc>
              <a:spcBef>
                <a:spcPts val="200"/>
              </a:spcBef>
              <a:spcAft>
                <a:spcPts val="0"/>
              </a:spcAft>
              <a:buSzPts val="1800"/>
              <a:buNone/>
            </a:pPr>
            <a:r>
              <a:rPr lang="ca" sz="1400">
                <a:solidFill>
                  <a:srgbClr val="373A3C"/>
                </a:solidFill>
                <a:highlight>
                  <a:srgbClr val="FFFFFF"/>
                </a:highlight>
                <a:latin typeface="Raleway"/>
                <a:ea typeface="Raleway"/>
                <a:cs typeface="Raleway"/>
                <a:sym typeface="Raleway"/>
              </a:rPr>
              <a:t>El periodisme gràfic difereix de qualsevol altra tasca fotogràfica documental en què el seu objectiu és explicar una història concreta visualment. Els periodistes gràfics treballen en diaris, revistes, agències de notícies i altres publicacions que cobreixen successos esportius, artístics i polítics..</a:t>
            </a:r>
            <a:endParaRPr sz="1400">
              <a:solidFill>
                <a:srgbClr val="373A3C"/>
              </a:solidFill>
              <a:highlight>
                <a:srgbClr val="FFFFFF"/>
              </a:highlight>
              <a:latin typeface="Raleway"/>
              <a:ea typeface="Raleway"/>
              <a:cs typeface="Raleway"/>
              <a:sym typeface="Raleway"/>
            </a:endParaRPr>
          </a:p>
          <a:p>
            <a:pPr indent="0" lvl="0" marL="0" rtl="0" algn="l">
              <a:lnSpc>
                <a:spcPct val="115000"/>
              </a:lnSpc>
              <a:spcBef>
                <a:spcPts val="1200"/>
              </a:spcBef>
              <a:spcAft>
                <a:spcPts val="0"/>
              </a:spcAft>
              <a:buSzPts val="1800"/>
              <a:buNone/>
            </a:pPr>
            <a:r>
              <a:rPr lang="ca" sz="1400">
                <a:solidFill>
                  <a:srgbClr val="262626"/>
                </a:solidFill>
                <a:highlight>
                  <a:srgbClr val="FFFFFF"/>
                </a:highlight>
                <a:latin typeface="Raleway"/>
                <a:ea typeface="Raleway"/>
                <a:cs typeface="Raleway"/>
                <a:sym typeface="Raleway"/>
              </a:rPr>
              <a:t>Amb Internet i les xarxes socials el fotoperiodisme té més presència que mai. Així doncs, cada cop són més els reconeixements que reben els professionals que treballen darrere una càmera. Però no només això, sinó que gràcies a la seva feina, la societat ha après a veure el món a través de fotografies, en molts fragments màgics d’escenes congelades. A quilòmetres de distància dels criticats </a:t>
            </a:r>
            <a:r>
              <a:rPr i="1" lang="ca" sz="1400">
                <a:solidFill>
                  <a:srgbClr val="262626"/>
                </a:solidFill>
                <a:highlight>
                  <a:srgbClr val="FFFFFF"/>
                </a:highlight>
                <a:latin typeface="Raleway"/>
                <a:ea typeface="Raleway"/>
                <a:cs typeface="Raleway"/>
                <a:sym typeface="Raleway"/>
              </a:rPr>
              <a:t>paparazzi</a:t>
            </a:r>
            <a:r>
              <a:rPr lang="ca" sz="1400">
                <a:solidFill>
                  <a:srgbClr val="262626"/>
                </a:solidFill>
                <a:highlight>
                  <a:srgbClr val="FFFFFF"/>
                </a:highlight>
                <a:latin typeface="Raleway"/>
                <a:ea typeface="Raleway"/>
                <a:cs typeface="Raleway"/>
                <a:sym typeface="Raleway"/>
              </a:rPr>
              <a:t>, els fotoperiodistes són autèntics mestres en captar fragments de realitat.</a:t>
            </a:r>
            <a:endParaRPr sz="1400">
              <a:solidFill>
                <a:srgbClr val="373A3C"/>
              </a:solidFill>
              <a:highlight>
                <a:srgbClr val="FFFFFF"/>
              </a:highlight>
              <a:latin typeface="Raleway"/>
              <a:ea typeface="Raleway"/>
              <a:cs typeface="Raleway"/>
              <a:sym typeface="Raleway"/>
            </a:endParaRPr>
          </a:p>
          <a:p>
            <a:pPr indent="0" lvl="0" marL="0" rtl="0" algn="l">
              <a:lnSpc>
                <a:spcPct val="115000"/>
              </a:lnSpc>
              <a:spcBef>
                <a:spcPts val="1200"/>
              </a:spcBef>
              <a:spcAft>
                <a:spcPts val="1200"/>
              </a:spcAft>
              <a:buSzPts val="1800"/>
              <a:buNone/>
            </a:pPr>
            <a:r>
              <a:t/>
            </a:r>
            <a:endParaRPr/>
          </a:p>
        </p:txBody>
      </p:sp>
      <p:pic>
        <p:nvPicPr>
          <p:cNvPr id="81" name="Google Shape;81;p14"/>
          <p:cNvPicPr preferRelativeResize="0"/>
          <p:nvPr/>
        </p:nvPicPr>
        <p:blipFill rotWithShape="1">
          <a:blip r:embed="rId3">
            <a:alphaModFix/>
          </a:blip>
          <a:srcRect b="0" l="0" r="0" t="0"/>
          <a:stretch/>
        </p:blipFill>
        <p:spPr>
          <a:xfrm>
            <a:off x="0" y="1134725"/>
            <a:ext cx="2513349" cy="1676974"/>
          </a:xfrm>
          <a:prstGeom prst="rect">
            <a:avLst/>
          </a:prstGeom>
          <a:noFill/>
          <a:ln>
            <a:noFill/>
          </a:ln>
        </p:spPr>
      </p:pic>
      <p:sp>
        <p:nvSpPr>
          <p:cNvPr id="82" name="Google Shape;82;p14"/>
          <p:cNvSpPr txBox="1"/>
          <p:nvPr/>
        </p:nvSpPr>
        <p:spPr>
          <a:xfrm>
            <a:off x="0" y="3157225"/>
            <a:ext cx="3000000" cy="507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50"/>
              <a:buFont typeface="Arial"/>
              <a:buNone/>
            </a:pPr>
            <a:r>
              <a:rPr b="1" i="0" lang="ca" sz="1050" u="none" cap="none" strike="noStrike">
                <a:solidFill>
                  <a:srgbClr val="262626"/>
                </a:solidFill>
                <a:highlight>
                  <a:srgbClr val="FFFFFF"/>
                </a:highlight>
                <a:latin typeface="Lato"/>
                <a:ea typeface="Lato"/>
                <a:cs typeface="Lato"/>
                <a:sym typeface="Lato"/>
              </a:rPr>
              <a:t>Festival Holi al Rajasthan, India al 1996. Foto: Steve McCurry</a:t>
            </a:r>
            <a:endParaRPr b="0" i="0" sz="1400" u="none" cap="none" strike="noStrike">
              <a:solidFill>
                <a:srgbClr val="000000"/>
              </a:solidFill>
              <a:latin typeface="Arial"/>
              <a:ea typeface="Arial"/>
              <a:cs typeface="Arial"/>
              <a:sym typeface="Arial"/>
            </a:endParaRPr>
          </a:p>
        </p:txBody>
      </p:sp>
      <p:sp>
        <p:nvSpPr>
          <p:cNvPr id="83" name="Google Shape;83;p14"/>
          <p:cNvSpPr txBox="1"/>
          <p:nvPr/>
        </p:nvSpPr>
        <p:spPr>
          <a:xfrm>
            <a:off x="266850" y="3851125"/>
            <a:ext cx="2603100" cy="61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ca" sz="1400" u="sng" cap="none" strike="noStrike">
                <a:solidFill>
                  <a:schemeClr val="hlink"/>
                </a:solidFill>
                <a:latin typeface="Arial"/>
                <a:ea typeface="Arial"/>
                <a:cs typeface="Arial"/>
                <a:sym typeface="Arial"/>
                <a:hlinkClick r:id="rId4"/>
              </a:rPr>
              <a:t>https://www.report.cat/el-millor-fotoperiodisme-en-un-clic/</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5"/>
          <p:cNvSpPr txBox="1"/>
          <p:nvPr>
            <p:ph type="title"/>
          </p:nvPr>
        </p:nvSpPr>
        <p:spPr>
          <a:xfrm>
            <a:off x="2400250" y="575950"/>
            <a:ext cx="6321600" cy="635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ca"/>
              <a:t>ELS INICIS fotografia de guerra.</a:t>
            </a:r>
            <a:endParaRPr/>
          </a:p>
        </p:txBody>
      </p:sp>
      <p:sp>
        <p:nvSpPr>
          <p:cNvPr id="89" name="Google Shape;89;p15"/>
          <p:cNvSpPr txBox="1"/>
          <p:nvPr>
            <p:ph idx="1" type="body"/>
          </p:nvPr>
        </p:nvSpPr>
        <p:spPr>
          <a:xfrm>
            <a:off x="2400262" y="1211351"/>
            <a:ext cx="6321600" cy="3002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ca" sz="1600">
                <a:highlight>
                  <a:schemeClr val="lt1"/>
                </a:highlight>
                <a:latin typeface="Raleway"/>
                <a:ea typeface="Raleway"/>
                <a:cs typeface="Raleway"/>
                <a:sym typeface="Raleway"/>
              </a:rPr>
              <a:t>ROGER FENTON (1819-1869)</a:t>
            </a:r>
            <a:endParaRPr b="1" sz="1600">
              <a:highlight>
                <a:schemeClr val="lt1"/>
              </a:highlight>
              <a:latin typeface="Raleway"/>
              <a:ea typeface="Raleway"/>
              <a:cs typeface="Raleway"/>
              <a:sym typeface="Raleway"/>
            </a:endParaRPr>
          </a:p>
          <a:p>
            <a:pPr indent="0" lvl="0" marL="0" rtl="0" algn="l">
              <a:spcBef>
                <a:spcPts val="0"/>
              </a:spcBef>
              <a:spcAft>
                <a:spcPts val="0"/>
              </a:spcAft>
              <a:buNone/>
            </a:pPr>
            <a:r>
              <a:rPr lang="ca" sz="1600">
                <a:highlight>
                  <a:schemeClr val="lt1"/>
                </a:highlight>
                <a:latin typeface="Raleway"/>
                <a:ea typeface="Raleway"/>
                <a:cs typeface="Raleway"/>
                <a:sym typeface="Raleway"/>
              </a:rPr>
              <a:t>El primer fotoperiodista de la història fou  el britànic Roger </a:t>
            </a:r>
            <a:endParaRPr sz="1600">
              <a:highlight>
                <a:schemeClr val="lt1"/>
              </a:highlight>
              <a:latin typeface="Raleway"/>
              <a:ea typeface="Raleway"/>
              <a:cs typeface="Raleway"/>
              <a:sym typeface="Raleway"/>
            </a:endParaRPr>
          </a:p>
          <a:p>
            <a:pPr indent="0" lvl="0" marL="0" rtl="0" algn="l">
              <a:spcBef>
                <a:spcPts val="0"/>
              </a:spcBef>
              <a:spcAft>
                <a:spcPts val="0"/>
              </a:spcAft>
              <a:buNone/>
            </a:pPr>
            <a:r>
              <a:rPr lang="ca" sz="1600">
                <a:highlight>
                  <a:schemeClr val="lt1"/>
                </a:highlight>
                <a:latin typeface="Raleway"/>
                <a:ea typeface="Raleway"/>
                <a:cs typeface="Raleway"/>
                <a:sym typeface="Raleway"/>
              </a:rPr>
              <a:t>Fenton, el qual utilitzava la tècnica del coloidó humit.</a:t>
            </a:r>
            <a:endParaRPr sz="1600">
              <a:highlight>
                <a:schemeClr val="lt1"/>
              </a:highlight>
              <a:latin typeface="Raleway"/>
              <a:ea typeface="Raleway"/>
              <a:cs typeface="Raleway"/>
              <a:sym typeface="Raleway"/>
            </a:endParaRPr>
          </a:p>
          <a:p>
            <a:pPr indent="0" lvl="0" marL="0" rtl="0" algn="l">
              <a:spcBef>
                <a:spcPts val="0"/>
              </a:spcBef>
              <a:spcAft>
                <a:spcPts val="0"/>
              </a:spcAft>
              <a:buNone/>
            </a:pPr>
            <a:r>
              <a:rPr lang="ca" sz="1600">
                <a:highlight>
                  <a:schemeClr val="lt1"/>
                </a:highlight>
                <a:latin typeface="Raleway"/>
                <a:ea typeface="Raleway"/>
                <a:cs typeface="Raleway"/>
                <a:sym typeface="Raleway"/>
              </a:rPr>
              <a:t>Una tècnica molt perillosa al utilitzar l’alcohol per emulsionar, feia ús de carruatges temporals per revelar les fotos a peu de guerra. </a:t>
            </a:r>
            <a:r>
              <a:rPr lang="ca" sz="1600">
                <a:solidFill>
                  <a:srgbClr val="333333"/>
                </a:solidFill>
                <a:highlight>
                  <a:schemeClr val="lt1"/>
                </a:highlight>
                <a:latin typeface="Raleway"/>
                <a:ea typeface="Raleway"/>
                <a:cs typeface="Raleway"/>
                <a:sym typeface="Raleway"/>
              </a:rPr>
              <a:t>Va ser un treball molt dur per a Fenton ja que a causa de la calor, part del material fotogràfic usat (col·lodió humit) s'inflamava, i obligava els soldats a romandre en poses durant diversos segons malgrat les altes temperatures</a:t>
            </a:r>
            <a:endParaRPr sz="1600">
              <a:highlight>
                <a:schemeClr val="lt1"/>
              </a:highlight>
              <a:latin typeface="Raleway"/>
              <a:ea typeface="Raleway"/>
              <a:cs typeface="Raleway"/>
              <a:sym typeface="Raleway"/>
            </a:endParaRPr>
          </a:p>
          <a:p>
            <a:pPr indent="0" lvl="0" marL="0" rtl="0" algn="l">
              <a:spcBef>
                <a:spcPts val="0"/>
              </a:spcBef>
              <a:spcAft>
                <a:spcPts val="0"/>
              </a:spcAft>
              <a:buNone/>
            </a:pPr>
            <a:r>
              <a:t/>
            </a:r>
            <a:endParaRPr>
              <a:latin typeface="Raleway"/>
              <a:ea typeface="Raleway"/>
              <a:cs typeface="Raleway"/>
              <a:sym typeface="Raleway"/>
            </a:endParaRPr>
          </a:p>
        </p:txBody>
      </p:sp>
      <p:pic>
        <p:nvPicPr>
          <p:cNvPr id="90" name="Google Shape;90;p15"/>
          <p:cNvPicPr preferRelativeResize="0"/>
          <p:nvPr/>
        </p:nvPicPr>
        <p:blipFill>
          <a:blip r:embed="rId3">
            <a:alphaModFix/>
          </a:blip>
          <a:stretch>
            <a:fillRect/>
          </a:stretch>
        </p:blipFill>
        <p:spPr>
          <a:xfrm>
            <a:off x="134050" y="225350"/>
            <a:ext cx="2105312" cy="2252684"/>
          </a:xfrm>
          <a:prstGeom prst="rect">
            <a:avLst/>
          </a:prstGeom>
          <a:noFill/>
          <a:ln>
            <a:noFill/>
          </a:ln>
        </p:spPr>
      </p:pic>
      <p:sp>
        <p:nvSpPr>
          <p:cNvPr id="91" name="Google Shape;91;p15"/>
          <p:cNvSpPr txBox="1"/>
          <p:nvPr/>
        </p:nvSpPr>
        <p:spPr>
          <a:xfrm>
            <a:off x="198350" y="2478025"/>
            <a:ext cx="1873200" cy="351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ca">
                <a:solidFill>
                  <a:schemeClr val="dk2"/>
                </a:solidFill>
                <a:latin typeface="Lato"/>
                <a:ea typeface="Lato"/>
                <a:cs typeface="Lato"/>
                <a:sym typeface="Lato"/>
              </a:rPr>
              <a:t>Fotografia de la guerra de Crimea</a:t>
            </a:r>
            <a:endParaRPr>
              <a:solidFill>
                <a:schemeClr val="dk2"/>
              </a:solidFill>
              <a:latin typeface="Lato"/>
              <a:ea typeface="Lato"/>
              <a:cs typeface="Lato"/>
              <a:sym typeface="Lato"/>
            </a:endParaRPr>
          </a:p>
        </p:txBody>
      </p:sp>
      <p:pic>
        <p:nvPicPr>
          <p:cNvPr id="92" name="Google Shape;92;p15"/>
          <p:cNvPicPr preferRelativeResize="0"/>
          <p:nvPr/>
        </p:nvPicPr>
        <p:blipFill>
          <a:blip r:embed="rId4">
            <a:alphaModFix/>
          </a:blip>
          <a:stretch>
            <a:fillRect/>
          </a:stretch>
        </p:blipFill>
        <p:spPr>
          <a:xfrm>
            <a:off x="82300" y="3023725"/>
            <a:ext cx="2105311" cy="1671502"/>
          </a:xfrm>
          <a:prstGeom prst="rect">
            <a:avLst/>
          </a:prstGeom>
          <a:noFill/>
          <a:ln>
            <a:noFill/>
          </a:ln>
        </p:spPr>
      </p:pic>
      <p:sp>
        <p:nvSpPr>
          <p:cNvPr id="93" name="Google Shape;93;p15"/>
          <p:cNvSpPr txBox="1"/>
          <p:nvPr/>
        </p:nvSpPr>
        <p:spPr>
          <a:xfrm>
            <a:off x="0" y="4598175"/>
            <a:ext cx="30000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ca" sz="1500">
                <a:solidFill>
                  <a:srgbClr val="202122"/>
                </a:solidFill>
                <a:highlight>
                  <a:srgbClr val="FFFFFF"/>
                </a:highlight>
              </a:rPr>
              <a:t>Valley of the Shadow of Death</a:t>
            </a:r>
            <a:r>
              <a:rPr lang="ca" sz="1500">
                <a:solidFill>
                  <a:srgbClr val="202122"/>
                </a:solidFill>
                <a:highlight>
                  <a:srgbClr val="FFFFFF"/>
                </a:highlight>
              </a:rPr>
              <a:t> por Roger Fenton, 1855.</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16"/>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20000"/>
              </a:lnSpc>
              <a:spcBef>
                <a:spcPts val="0"/>
              </a:spcBef>
              <a:spcAft>
                <a:spcPts val="0"/>
              </a:spcAft>
              <a:buClr>
                <a:schemeClr val="dk1"/>
              </a:buClr>
              <a:buSzPct val="37078"/>
              <a:buFont typeface="Arial"/>
              <a:buNone/>
            </a:pPr>
            <a:r>
              <a:rPr lang="ca" sz="2966">
                <a:solidFill>
                  <a:srgbClr val="366944"/>
                </a:solidFill>
                <a:highlight>
                  <a:srgbClr val="FFFFFF"/>
                </a:highlight>
                <a:latin typeface="Roboto"/>
                <a:ea typeface="Roboto"/>
                <a:cs typeface="Roboto"/>
                <a:sym typeface="Roboto"/>
              </a:rPr>
              <a:t>Referents</a:t>
            </a:r>
            <a:endParaRPr sz="2966">
              <a:solidFill>
                <a:srgbClr val="366944"/>
              </a:solidFill>
              <a:highlight>
                <a:srgbClr val="FFFFFF"/>
              </a:highlight>
              <a:latin typeface="Roboto"/>
              <a:ea typeface="Roboto"/>
              <a:cs typeface="Roboto"/>
              <a:sym typeface="Roboto"/>
            </a:endParaRPr>
          </a:p>
          <a:p>
            <a:pPr indent="0" lvl="0" marL="0" rtl="0" algn="l">
              <a:lnSpc>
                <a:spcPct val="100000"/>
              </a:lnSpc>
              <a:spcBef>
                <a:spcPts val="400"/>
              </a:spcBef>
              <a:spcAft>
                <a:spcPts val="0"/>
              </a:spcAft>
              <a:buSzPct val="111111"/>
              <a:buNone/>
            </a:pPr>
            <a:r>
              <a:t/>
            </a:r>
            <a:endParaRPr/>
          </a:p>
        </p:txBody>
      </p:sp>
      <p:sp>
        <p:nvSpPr>
          <p:cNvPr id="99" name="Google Shape;99;p16"/>
          <p:cNvSpPr txBox="1"/>
          <p:nvPr>
            <p:ph idx="1" type="body"/>
          </p:nvPr>
        </p:nvSpPr>
        <p:spPr>
          <a:xfrm>
            <a:off x="4356954" y="1595775"/>
            <a:ext cx="4374900" cy="3002400"/>
          </a:xfrm>
          <a:prstGeom prst="rect">
            <a:avLst/>
          </a:prstGeom>
          <a:noFill/>
          <a:ln>
            <a:noFill/>
          </a:ln>
        </p:spPr>
        <p:txBody>
          <a:bodyPr anchorCtr="0" anchor="t" bIns="91425" lIns="91425" spcFirstLastPara="1" rIns="91425" wrap="square" tIns="91425">
            <a:normAutofit fontScale="85000" lnSpcReduction="20000"/>
          </a:bodyPr>
          <a:lstStyle/>
          <a:p>
            <a:pPr indent="0" lvl="0" marL="0" rtl="0" algn="l">
              <a:lnSpc>
                <a:spcPct val="115000"/>
              </a:lnSpc>
              <a:spcBef>
                <a:spcPts val="0"/>
              </a:spcBef>
              <a:spcAft>
                <a:spcPts val="0"/>
              </a:spcAft>
              <a:buSzPct val="130316"/>
              <a:buNone/>
            </a:pPr>
            <a:r>
              <a:rPr lang="ca" sz="1625">
                <a:solidFill>
                  <a:srgbClr val="373A3C"/>
                </a:solidFill>
                <a:highlight>
                  <a:srgbClr val="FFFFFF"/>
                </a:highlight>
                <a:latin typeface="Raleway"/>
                <a:ea typeface="Raleway"/>
                <a:cs typeface="Raleway"/>
                <a:sym typeface="Raleway"/>
              </a:rPr>
              <a:t>Erich Salomon. Fotògraf alemany va produir els seus treballs al voltant dels anys 30 (el 1944 va ser assassinat en un camp de concentració Nazi). Se’l considera el pare del fotoperiodisme modern. Amb la seva càmera, sempre rondava els esdeveniments polítics. Tenia el do de ser a tot arreu sense fer-se notar. S’infiltrava a les reunions i espais reservats a les personalitats i disparava amb la seva càmera per obtenir imatges inèdites dels polítics plasmant tota la subtilesa de les seves observacions.</a:t>
            </a:r>
            <a:endParaRPr sz="1625">
              <a:solidFill>
                <a:srgbClr val="373A3C"/>
              </a:solidFill>
              <a:highlight>
                <a:srgbClr val="FFFFFF"/>
              </a:highlight>
              <a:latin typeface="Raleway"/>
              <a:ea typeface="Raleway"/>
              <a:cs typeface="Raleway"/>
              <a:sym typeface="Raleway"/>
            </a:endParaRPr>
          </a:p>
          <a:p>
            <a:pPr indent="0" lvl="0" marL="0" rtl="0" algn="l">
              <a:lnSpc>
                <a:spcPct val="115000"/>
              </a:lnSpc>
              <a:spcBef>
                <a:spcPts val="1200"/>
              </a:spcBef>
              <a:spcAft>
                <a:spcPts val="0"/>
              </a:spcAft>
              <a:buSzPct val="151260"/>
              <a:buNone/>
            </a:pPr>
            <a:r>
              <a:rPr lang="ca" sz="1400" u="sng">
                <a:solidFill>
                  <a:schemeClr val="hlink"/>
                </a:solidFill>
                <a:highlight>
                  <a:srgbClr val="FFFFFF"/>
                </a:highlight>
                <a:latin typeface="Roboto"/>
                <a:ea typeface="Roboto"/>
                <a:cs typeface="Roboto"/>
                <a:sym typeface="Roboto"/>
                <a:hlinkClick r:id="rId3"/>
              </a:rPr>
              <a:t>https://oscarenfotos.com/2013/04/12/galeria-erich-salomon/</a:t>
            </a:r>
            <a:endParaRPr sz="1400">
              <a:solidFill>
                <a:srgbClr val="373A3C"/>
              </a:solidFill>
              <a:highlight>
                <a:srgbClr val="FFFFFF"/>
              </a:highlight>
              <a:latin typeface="Roboto"/>
              <a:ea typeface="Roboto"/>
              <a:cs typeface="Roboto"/>
              <a:sym typeface="Roboto"/>
            </a:endParaRPr>
          </a:p>
          <a:p>
            <a:pPr indent="0" lvl="0" marL="0" rtl="0" algn="l">
              <a:lnSpc>
                <a:spcPct val="115000"/>
              </a:lnSpc>
              <a:spcBef>
                <a:spcPts val="1200"/>
              </a:spcBef>
              <a:spcAft>
                <a:spcPts val="1200"/>
              </a:spcAft>
              <a:buSzPct val="117647"/>
              <a:buNone/>
            </a:pPr>
            <a:r>
              <a:t/>
            </a:r>
            <a:endParaRPr/>
          </a:p>
        </p:txBody>
      </p:sp>
      <p:pic>
        <p:nvPicPr>
          <p:cNvPr id="100" name="Google Shape;100;p16"/>
          <p:cNvPicPr preferRelativeResize="0"/>
          <p:nvPr/>
        </p:nvPicPr>
        <p:blipFill rotWithShape="1">
          <a:blip r:embed="rId4">
            <a:alphaModFix/>
          </a:blip>
          <a:srcRect b="0" l="0" r="0" t="0"/>
          <a:stretch/>
        </p:blipFill>
        <p:spPr>
          <a:xfrm>
            <a:off x="152400" y="1363750"/>
            <a:ext cx="4052154" cy="3182902"/>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17"/>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ca"/>
              <a:t>FOTOGRAFIA DE L’INSTANT</a:t>
            </a:r>
            <a:endParaRPr/>
          </a:p>
        </p:txBody>
      </p:sp>
      <p:sp>
        <p:nvSpPr>
          <p:cNvPr id="106" name="Google Shape;106;p17"/>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800"/>
              <a:buNone/>
            </a:pPr>
            <a:r>
              <a:rPr b="1" lang="ca" sz="1200">
                <a:solidFill>
                  <a:srgbClr val="373A3C"/>
                </a:solidFill>
                <a:highlight>
                  <a:srgbClr val="FFFFFF"/>
                </a:highlight>
                <a:latin typeface="Raleway"/>
                <a:ea typeface="Raleway"/>
                <a:cs typeface="Raleway"/>
                <a:sym typeface="Raleway"/>
              </a:rPr>
              <a:t>Henri Cartier-Bresson,</a:t>
            </a:r>
            <a:r>
              <a:rPr lang="ca" sz="1200">
                <a:solidFill>
                  <a:srgbClr val="373A3C"/>
                </a:solidFill>
                <a:highlight>
                  <a:srgbClr val="FFFFFF"/>
                </a:highlight>
                <a:latin typeface="Raleway"/>
                <a:ea typeface="Raleway"/>
                <a:cs typeface="Raleway"/>
                <a:sym typeface="Raleway"/>
              </a:rPr>
              <a:t> França. Seria a la fotografia de reportatge el que Salomon representa a la periodística. Des de 1930 es va dedicar a documentar allò que ell anomenava l’ "instant decisiu". Sostenia que la dinàmica de qualsevol situació donada toca en algun moment el seu punt àlgid, instant que es correspon amb la imatge més significativa. Cartier-Bresson, mestre en aquesta tècnica, tenia la sensibilitat per prémer el disparador en el moment oportú. Moltes de les imatges de Cartier-Bresson tenen tanta força en la concepció com en el que transmeten i són considerades fotografia artística, documental i periodisme gràfic alhora.</a:t>
            </a:r>
            <a:endParaRPr sz="1200">
              <a:solidFill>
                <a:srgbClr val="373A3C"/>
              </a:solidFill>
              <a:highlight>
                <a:srgbClr val="FFFFFF"/>
              </a:highlight>
              <a:latin typeface="Raleway"/>
              <a:ea typeface="Raleway"/>
              <a:cs typeface="Raleway"/>
              <a:sym typeface="Raleway"/>
            </a:endParaRPr>
          </a:p>
          <a:p>
            <a:pPr indent="0" lvl="0" marL="0" rtl="0" algn="l">
              <a:lnSpc>
                <a:spcPct val="115000"/>
              </a:lnSpc>
              <a:spcBef>
                <a:spcPts val="1200"/>
              </a:spcBef>
              <a:spcAft>
                <a:spcPts val="1200"/>
              </a:spcAft>
              <a:buSzPts val="1800"/>
              <a:buNone/>
            </a:pPr>
            <a:r>
              <a:rPr lang="ca" sz="1200" u="sng">
                <a:solidFill>
                  <a:schemeClr val="hlink"/>
                </a:solidFill>
                <a:highlight>
                  <a:srgbClr val="FFFFFF"/>
                </a:highlight>
                <a:latin typeface="Roboto"/>
                <a:ea typeface="Roboto"/>
                <a:cs typeface="Roboto"/>
                <a:sym typeface="Roboto"/>
                <a:hlinkClick r:id="rId3"/>
              </a:rPr>
              <a:t>https://oscarenfotos.com/2011/11/19/el-significado-del-instante-decisivo-de-henri-cartier-bresson/</a:t>
            </a:r>
            <a:endParaRPr sz="1200">
              <a:solidFill>
                <a:srgbClr val="373A3C"/>
              </a:solidFill>
              <a:highlight>
                <a:srgbClr val="FFFFFF"/>
              </a:highlight>
              <a:latin typeface="Roboto"/>
              <a:ea typeface="Roboto"/>
              <a:cs typeface="Roboto"/>
              <a:sym typeface="Roboto"/>
            </a:endParaRPr>
          </a:p>
        </p:txBody>
      </p:sp>
      <p:pic>
        <p:nvPicPr>
          <p:cNvPr id="107" name="Google Shape;107;p17"/>
          <p:cNvPicPr preferRelativeResize="0"/>
          <p:nvPr/>
        </p:nvPicPr>
        <p:blipFill rotWithShape="1">
          <a:blip r:embed="rId4">
            <a:alphaModFix/>
          </a:blip>
          <a:srcRect b="0" l="0" r="0" t="0"/>
          <a:stretch/>
        </p:blipFill>
        <p:spPr>
          <a:xfrm>
            <a:off x="418575" y="289775"/>
            <a:ext cx="1438675" cy="2170858"/>
          </a:xfrm>
          <a:prstGeom prst="rect">
            <a:avLst/>
          </a:prstGeom>
          <a:noFill/>
          <a:ln>
            <a:noFill/>
          </a:ln>
        </p:spPr>
      </p:pic>
      <p:pic>
        <p:nvPicPr>
          <p:cNvPr id="108" name="Google Shape;108;p17"/>
          <p:cNvPicPr preferRelativeResize="0"/>
          <p:nvPr/>
        </p:nvPicPr>
        <p:blipFill rotWithShape="1">
          <a:blip r:embed="rId5">
            <a:alphaModFix/>
          </a:blip>
          <a:srcRect b="0" l="0" r="0" t="0"/>
          <a:stretch/>
        </p:blipFill>
        <p:spPr>
          <a:xfrm>
            <a:off x="383425" y="2649025"/>
            <a:ext cx="1628401" cy="24193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18"/>
          <p:cNvSpPr txBox="1"/>
          <p:nvPr>
            <p:ph type="title"/>
          </p:nvPr>
        </p:nvSpPr>
        <p:spPr>
          <a:xfrm>
            <a:off x="2400250" y="575950"/>
            <a:ext cx="6321600" cy="635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ca"/>
              <a:t>GRANS AVENÇOS TECNOLÒGICS</a:t>
            </a:r>
            <a:endParaRPr/>
          </a:p>
        </p:txBody>
      </p:sp>
      <p:sp>
        <p:nvSpPr>
          <p:cNvPr id="114" name="Google Shape;114;p18"/>
          <p:cNvSpPr txBox="1"/>
          <p:nvPr>
            <p:ph idx="1" type="body"/>
          </p:nvPr>
        </p:nvSpPr>
        <p:spPr>
          <a:xfrm>
            <a:off x="2506200" y="1211350"/>
            <a:ext cx="4818000" cy="3429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ca"/>
              <a:t>LA CÀMERA LEICA</a:t>
            </a:r>
            <a:endParaRPr/>
          </a:p>
          <a:p>
            <a:pPr indent="0" lvl="0" marL="0" rtl="0" algn="l">
              <a:spcBef>
                <a:spcPts val="0"/>
              </a:spcBef>
              <a:spcAft>
                <a:spcPts val="0"/>
              </a:spcAft>
              <a:buNone/>
            </a:pPr>
            <a:r>
              <a:rPr lang="ca" sz="1200">
                <a:solidFill>
                  <a:srgbClr val="333333"/>
                </a:solidFill>
                <a:highlight>
                  <a:schemeClr val="lt1"/>
                </a:highlight>
                <a:latin typeface="Arial"/>
                <a:ea typeface="Arial"/>
                <a:cs typeface="Arial"/>
                <a:sym typeface="Arial"/>
              </a:rPr>
              <a:t>La Leica va ser la primera càmera pràctica de 35 mm, la qual era petita i fàcil de trasnsportar , ideal per a periodistes. Els primers prototips van ser construïts per Oskar Barnack en E. Leitz Optische Werke, Wetzlar, en 1913.</a:t>
            </a:r>
            <a:endParaRPr sz="1200">
              <a:solidFill>
                <a:srgbClr val="333333"/>
              </a:solidFill>
              <a:highlight>
                <a:schemeClr val="lt1"/>
              </a:highlight>
              <a:latin typeface="Arial"/>
              <a:ea typeface="Arial"/>
              <a:cs typeface="Arial"/>
              <a:sym typeface="Arial"/>
            </a:endParaRPr>
          </a:p>
          <a:p>
            <a:pPr indent="0" lvl="0" marL="0" rtl="0" algn="l">
              <a:spcBef>
                <a:spcPts val="0"/>
              </a:spcBef>
              <a:spcAft>
                <a:spcPts val="0"/>
              </a:spcAft>
              <a:buNone/>
            </a:pPr>
            <a:r>
              <a:rPr lang="ca" sz="1200">
                <a:solidFill>
                  <a:srgbClr val="333333"/>
                </a:solidFill>
                <a:highlight>
                  <a:schemeClr val="lt1"/>
                </a:highlight>
                <a:latin typeface="Arial"/>
                <a:ea typeface="Arial"/>
                <a:cs typeface="Arial"/>
                <a:sym typeface="Arial"/>
              </a:rPr>
              <a:t> Barnack va usar pel·lícula estàndard de cinema de 35 mm, però va ampliar la grandària de la imatge fins als 24×36 mm. Barnack va triar una relació d'aspecte de 2:3, amb una capacitat de 36 exposicions per pel·lícula (originalment van ser 40 exposicions però algunes pel·lícules eren massa gruixudes).</a:t>
            </a:r>
            <a:endParaRPr sz="1200">
              <a:solidFill>
                <a:srgbClr val="333333"/>
              </a:solidFill>
              <a:highlight>
                <a:schemeClr val="lt1"/>
              </a:highlight>
              <a:latin typeface="Arial"/>
              <a:ea typeface="Arial"/>
              <a:cs typeface="Arial"/>
              <a:sym typeface="Arial"/>
            </a:endParaRPr>
          </a:p>
          <a:p>
            <a:pPr indent="0" lvl="0" marL="0" rtl="0" algn="l">
              <a:spcBef>
                <a:spcPts val="0"/>
              </a:spcBef>
              <a:spcAft>
                <a:spcPts val="0"/>
              </a:spcAft>
              <a:buNone/>
            </a:pPr>
            <a:r>
              <a:rPr lang="ca" sz="1200">
                <a:solidFill>
                  <a:srgbClr val="333333"/>
                </a:solidFill>
                <a:highlight>
                  <a:schemeClr val="lt1"/>
                </a:highlight>
                <a:latin typeface="Arial"/>
                <a:ea typeface="Arial"/>
                <a:cs typeface="Arial"/>
                <a:sym typeface="Arial"/>
              </a:rPr>
              <a:t>Per altra banda per fer el seu revelat podia enviar-se a la fàbrica els seus carrets per ser revelats. Per tant  no es necessitava saber de fotografia per fer-ne ús de la càmera.</a:t>
            </a:r>
            <a:endParaRPr sz="1200">
              <a:solidFill>
                <a:srgbClr val="333333"/>
              </a:solidFill>
              <a:highlight>
                <a:schemeClr val="lt1"/>
              </a:highlight>
              <a:latin typeface="Arial"/>
              <a:ea typeface="Arial"/>
              <a:cs typeface="Arial"/>
              <a:sym typeface="Arial"/>
            </a:endParaRPr>
          </a:p>
        </p:txBody>
      </p:sp>
      <p:pic>
        <p:nvPicPr>
          <p:cNvPr id="115" name="Google Shape;115;p18"/>
          <p:cNvPicPr preferRelativeResize="0"/>
          <p:nvPr/>
        </p:nvPicPr>
        <p:blipFill>
          <a:blip r:embed="rId3">
            <a:alphaModFix/>
          </a:blip>
          <a:stretch>
            <a:fillRect/>
          </a:stretch>
        </p:blipFill>
        <p:spPr>
          <a:xfrm>
            <a:off x="152400" y="152400"/>
            <a:ext cx="2095450" cy="1571587"/>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19"/>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ca"/>
              <a:t>REVISTES DE FOTOPERIODISME</a:t>
            </a:r>
            <a:endParaRPr/>
          </a:p>
        </p:txBody>
      </p:sp>
      <p:sp>
        <p:nvSpPr>
          <p:cNvPr id="121" name="Google Shape;121;p19"/>
          <p:cNvSpPr txBox="1"/>
          <p:nvPr>
            <p:ph idx="1" type="body"/>
          </p:nvPr>
        </p:nvSpPr>
        <p:spPr>
          <a:xfrm>
            <a:off x="766697" y="1275525"/>
            <a:ext cx="7743300" cy="3002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800"/>
              <a:buNone/>
            </a:pPr>
            <a:r>
              <a:rPr lang="ca" sz="1200">
                <a:solidFill>
                  <a:srgbClr val="373A3C"/>
                </a:solidFill>
                <a:highlight>
                  <a:srgbClr val="FFFFFF"/>
                </a:highlight>
                <a:latin typeface="Roboto"/>
                <a:ea typeface="Roboto"/>
                <a:cs typeface="Roboto"/>
                <a:sym typeface="Roboto"/>
              </a:rPr>
              <a:t>A finals de la dècada de 1930 van aparèixer als Estats Units la revista Life i Look, a Gran Bretanya Picture Post i a França VU. Aquestes publicacions contenien treballs fotogràfics i textos relacionats. I van obrir el món de la comunicació a gran escala en imatges impreses.</a:t>
            </a:r>
            <a:endParaRPr sz="1200">
              <a:solidFill>
                <a:srgbClr val="373A3C"/>
              </a:solidFill>
              <a:highlight>
                <a:srgbClr val="FFFFFF"/>
              </a:highlight>
              <a:latin typeface="Roboto"/>
              <a:ea typeface="Roboto"/>
              <a:cs typeface="Roboto"/>
              <a:sym typeface="Roboto"/>
            </a:endParaRPr>
          </a:p>
          <a:p>
            <a:pPr indent="0" lvl="0" marL="0" rtl="0" algn="l">
              <a:lnSpc>
                <a:spcPct val="115000"/>
              </a:lnSpc>
              <a:spcBef>
                <a:spcPts val="1200"/>
              </a:spcBef>
              <a:spcAft>
                <a:spcPts val="1200"/>
              </a:spcAft>
              <a:buSzPts val="1800"/>
              <a:buNone/>
            </a:pPr>
            <a:r>
              <a:t/>
            </a:r>
            <a:endParaRPr sz="1200">
              <a:solidFill>
                <a:srgbClr val="373A3C"/>
              </a:solidFill>
              <a:highlight>
                <a:srgbClr val="FFFFFF"/>
              </a:highlight>
              <a:latin typeface="Roboto"/>
              <a:ea typeface="Roboto"/>
              <a:cs typeface="Roboto"/>
              <a:sym typeface="Roboto"/>
            </a:endParaRPr>
          </a:p>
        </p:txBody>
      </p:sp>
      <p:pic>
        <p:nvPicPr>
          <p:cNvPr id="122" name="Google Shape;122;p19"/>
          <p:cNvPicPr preferRelativeResize="0"/>
          <p:nvPr/>
        </p:nvPicPr>
        <p:blipFill rotWithShape="1">
          <a:blip r:embed="rId3">
            <a:alphaModFix/>
          </a:blip>
          <a:srcRect b="0" l="0" r="0" t="0"/>
          <a:stretch/>
        </p:blipFill>
        <p:spPr>
          <a:xfrm>
            <a:off x="1837925" y="2122225"/>
            <a:ext cx="2105313" cy="2840941"/>
          </a:xfrm>
          <a:prstGeom prst="rect">
            <a:avLst/>
          </a:prstGeom>
          <a:noFill/>
          <a:ln>
            <a:noFill/>
          </a:ln>
        </p:spPr>
      </p:pic>
      <p:pic>
        <p:nvPicPr>
          <p:cNvPr id="123" name="Google Shape;123;p19"/>
          <p:cNvPicPr preferRelativeResize="0"/>
          <p:nvPr/>
        </p:nvPicPr>
        <p:blipFill rotWithShape="1">
          <a:blip r:embed="rId4">
            <a:alphaModFix/>
          </a:blip>
          <a:srcRect b="0" l="0" r="0" t="0"/>
          <a:stretch/>
        </p:blipFill>
        <p:spPr>
          <a:xfrm>
            <a:off x="5248588" y="2337438"/>
            <a:ext cx="1800225" cy="25431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20"/>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2"/>
              </a:buClr>
              <a:buSzPts val="990"/>
              <a:buFont typeface="Arial"/>
              <a:buNone/>
            </a:pPr>
            <a:r>
              <a:rPr lang="ca" sz="2400">
                <a:solidFill>
                  <a:srgbClr val="373A3C"/>
                </a:solidFill>
                <a:highlight>
                  <a:srgbClr val="FFFFFF"/>
                </a:highlight>
                <a:latin typeface="Roboto"/>
                <a:ea typeface="Roboto"/>
                <a:cs typeface="Roboto"/>
                <a:sym typeface="Roboto"/>
              </a:rPr>
              <a:t>Agències</a:t>
            </a:r>
            <a:endParaRPr sz="2400">
              <a:solidFill>
                <a:srgbClr val="373A3C"/>
              </a:solidFill>
              <a:highlight>
                <a:srgbClr val="FFFFFF"/>
              </a:highlight>
              <a:latin typeface="Roboto"/>
              <a:ea typeface="Roboto"/>
              <a:cs typeface="Roboto"/>
              <a:sym typeface="Roboto"/>
            </a:endParaRPr>
          </a:p>
          <a:p>
            <a:pPr indent="0" lvl="0" marL="0" rtl="0" algn="l">
              <a:lnSpc>
                <a:spcPct val="100000"/>
              </a:lnSpc>
              <a:spcBef>
                <a:spcPts val="200"/>
              </a:spcBef>
              <a:spcAft>
                <a:spcPts val="0"/>
              </a:spcAft>
              <a:buSzPts val="990"/>
              <a:buNone/>
            </a:pPr>
            <a:r>
              <a:t/>
            </a:r>
            <a:endParaRPr sz="3500"/>
          </a:p>
        </p:txBody>
      </p:sp>
      <p:sp>
        <p:nvSpPr>
          <p:cNvPr id="129" name="Google Shape;129;p20"/>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800"/>
              <a:buNone/>
            </a:pPr>
            <a:r>
              <a:rPr lang="ca" sz="1300">
                <a:solidFill>
                  <a:srgbClr val="373A3C"/>
                </a:solidFill>
                <a:highlight>
                  <a:srgbClr val="FFFFFF"/>
                </a:highlight>
                <a:latin typeface="Raleway"/>
                <a:ea typeface="Raleway"/>
                <a:cs typeface="Raleway"/>
                <a:sym typeface="Raleway"/>
              </a:rPr>
              <a:t>Magnum va aparèixer amb la voluntat de ser una agència en la qual els fotògrafs poguessin desenvolupar la seva tasca amb independència dels mitjans. Després van aparèixer altres agències que agrupaven fotògrafs. Cal destacar el cas de l'americana National Geographic per l'envergadura dels seus treballs.</a:t>
            </a:r>
            <a:endParaRPr sz="1300">
              <a:solidFill>
                <a:srgbClr val="373A3C"/>
              </a:solidFill>
              <a:highlight>
                <a:srgbClr val="FFFFFF"/>
              </a:highlight>
              <a:latin typeface="Raleway"/>
              <a:ea typeface="Raleway"/>
              <a:cs typeface="Raleway"/>
              <a:sym typeface="Raleway"/>
            </a:endParaRPr>
          </a:p>
          <a:p>
            <a:pPr indent="0" lvl="0" marL="0" rtl="0" algn="l">
              <a:lnSpc>
                <a:spcPct val="115000"/>
              </a:lnSpc>
              <a:spcBef>
                <a:spcPts val="1200"/>
              </a:spcBef>
              <a:spcAft>
                <a:spcPts val="0"/>
              </a:spcAft>
              <a:buClr>
                <a:schemeClr val="dk2"/>
              </a:buClr>
              <a:buSzPts val="1100"/>
              <a:buFont typeface="Arial"/>
              <a:buNone/>
            </a:pPr>
            <a:r>
              <a:rPr lang="ca" sz="1300">
                <a:solidFill>
                  <a:schemeClr val="hlink"/>
                </a:solidFill>
                <a:highlight>
                  <a:srgbClr val="FFFFFF"/>
                </a:highlight>
                <a:uFill>
                  <a:noFill/>
                </a:uFill>
                <a:latin typeface="Raleway"/>
                <a:ea typeface="Raleway"/>
                <a:cs typeface="Raleway"/>
                <a:sym typeface="Raleway"/>
                <a:hlinkClick r:id="rId3"/>
              </a:rPr>
              <a:t>http://www.magnumphotos.com/</a:t>
            </a:r>
            <a:r>
              <a:rPr lang="ca" sz="1300">
                <a:solidFill>
                  <a:srgbClr val="373A3C"/>
                </a:solidFill>
                <a:highlight>
                  <a:srgbClr val="FFFFFF"/>
                </a:highlight>
                <a:latin typeface="Raleway"/>
                <a:ea typeface="Raleway"/>
                <a:cs typeface="Raleway"/>
                <a:sym typeface="Raleway"/>
              </a:rPr>
              <a:t>       </a:t>
            </a:r>
            <a:r>
              <a:rPr lang="ca" sz="1300">
                <a:solidFill>
                  <a:schemeClr val="hlink"/>
                </a:solidFill>
                <a:highlight>
                  <a:srgbClr val="FFFFFF"/>
                </a:highlight>
                <a:uFill>
                  <a:noFill/>
                </a:uFill>
                <a:latin typeface="Raleway"/>
                <a:ea typeface="Raleway"/>
                <a:cs typeface="Raleway"/>
                <a:sym typeface="Raleway"/>
                <a:hlinkClick r:id="rId4"/>
              </a:rPr>
              <a:t>http://www.nationalgeographic.com/</a:t>
            </a:r>
            <a:endParaRPr sz="1300">
              <a:solidFill>
                <a:srgbClr val="910048"/>
              </a:solidFill>
              <a:highlight>
                <a:srgbClr val="FFFFFF"/>
              </a:highlight>
              <a:latin typeface="Raleway"/>
              <a:ea typeface="Raleway"/>
              <a:cs typeface="Raleway"/>
              <a:sym typeface="Raleway"/>
            </a:endParaRPr>
          </a:p>
          <a:p>
            <a:pPr indent="0" lvl="0" marL="0" rtl="0" algn="l">
              <a:lnSpc>
                <a:spcPct val="115000"/>
              </a:lnSpc>
              <a:spcBef>
                <a:spcPts val="1200"/>
              </a:spcBef>
              <a:spcAft>
                <a:spcPts val="0"/>
              </a:spcAft>
              <a:buClr>
                <a:schemeClr val="dk2"/>
              </a:buClr>
              <a:buSzPts val="1100"/>
              <a:buFont typeface="Arial"/>
              <a:buNone/>
            </a:pPr>
            <a:r>
              <a:rPr lang="ca" sz="1300">
                <a:solidFill>
                  <a:srgbClr val="373A3C"/>
                </a:solidFill>
                <a:highlight>
                  <a:srgbClr val="FFFFFF"/>
                </a:highlight>
                <a:latin typeface="Raleway"/>
                <a:ea typeface="Raleway"/>
                <a:cs typeface="Raleway"/>
                <a:sym typeface="Raleway"/>
              </a:rPr>
              <a:t>També caldria fer esment de les agències d'informació periodística en general: escrita, gràfica (fotografies, audiovisual). En son exemples: Reuters, EFE, Europa Press, etc.</a:t>
            </a:r>
            <a:endParaRPr sz="1300">
              <a:solidFill>
                <a:srgbClr val="373A3C"/>
              </a:solidFill>
              <a:highlight>
                <a:srgbClr val="FFFFFF"/>
              </a:highlight>
              <a:latin typeface="Raleway"/>
              <a:ea typeface="Raleway"/>
              <a:cs typeface="Raleway"/>
              <a:sym typeface="Raleway"/>
            </a:endParaRPr>
          </a:p>
          <a:p>
            <a:pPr indent="0" lvl="0" marL="0" rtl="0" algn="l">
              <a:lnSpc>
                <a:spcPct val="115000"/>
              </a:lnSpc>
              <a:spcBef>
                <a:spcPts val="1200"/>
              </a:spcBef>
              <a:spcAft>
                <a:spcPts val="1200"/>
              </a:spcAft>
              <a:buSzPts val="1800"/>
              <a:buNone/>
            </a:pPr>
            <a:r>
              <a:t/>
            </a:r>
            <a:endParaRPr sz="1200">
              <a:solidFill>
                <a:srgbClr val="373A3C"/>
              </a:solidFill>
              <a:highlight>
                <a:srgbClr val="FFFFFF"/>
              </a:highlight>
              <a:latin typeface="Raleway"/>
              <a:ea typeface="Raleway"/>
              <a:cs typeface="Raleway"/>
              <a:sym typeface="Raleway"/>
            </a:endParaRPr>
          </a:p>
        </p:txBody>
      </p:sp>
      <p:pic>
        <p:nvPicPr>
          <p:cNvPr id="130" name="Google Shape;130;p20"/>
          <p:cNvPicPr preferRelativeResize="0"/>
          <p:nvPr/>
        </p:nvPicPr>
        <p:blipFill rotWithShape="1">
          <a:blip r:embed="rId5">
            <a:alphaModFix/>
          </a:blip>
          <a:srcRect b="0" l="0" r="0" t="0"/>
          <a:stretch/>
        </p:blipFill>
        <p:spPr>
          <a:xfrm>
            <a:off x="211375" y="3167275"/>
            <a:ext cx="2105312" cy="1187396"/>
          </a:xfrm>
          <a:prstGeom prst="rect">
            <a:avLst/>
          </a:prstGeom>
          <a:noFill/>
          <a:ln>
            <a:noFill/>
          </a:ln>
        </p:spPr>
      </p:pic>
      <p:pic>
        <p:nvPicPr>
          <p:cNvPr id="131" name="Google Shape;131;p20"/>
          <p:cNvPicPr preferRelativeResize="0"/>
          <p:nvPr/>
        </p:nvPicPr>
        <p:blipFill rotWithShape="1">
          <a:blip r:embed="rId6">
            <a:alphaModFix/>
          </a:blip>
          <a:srcRect b="0" l="0" r="0" t="0"/>
          <a:stretch/>
        </p:blipFill>
        <p:spPr>
          <a:xfrm>
            <a:off x="261975" y="1374450"/>
            <a:ext cx="2095450" cy="10477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21"/>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ca"/>
              <a:t>REFERENTS NOSTRES</a:t>
            </a:r>
            <a:endParaRPr/>
          </a:p>
        </p:txBody>
      </p:sp>
      <p:sp>
        <p:nvSpPr>
          <p:cNvPr id="137" name="Google Shape;137;p21"/>
          <p:cNvSpPr txBox="1"/>
          <p:nvPr>
            <p:ph idx="1" type="body"/>
          </p:nvPr>
        </p:nvSpPr>
        <p:spPr>
          <a:xfrm>
            <a:off x="2258412" y="1211351"/>
            <a:ext cx="6321600" cy="3002400"/>
          </a:xfrm>
          <a:prstGeom prst="rect">
            <a:avLst/>
          </a:prstGeom>
          <a:noFill/>
          <a:ln>
            <a:noFill/>
          </a:ln>
        </p:spPr>
        <p:txBody>
          <a:bodyPr anchorCtr="0" anchor="t" bIns="91425" lIns="91425" spcFirstLastPara="1" rIns="91425" wrap="square" tIns="91425">
            <a:normAutofit/>
          </a:bodyPr>
          <a:lstStyle/>
          <a:p>
            <a:pPr indent="0" lvl="0" marL="0" rtl="0" algn="l">
              <a:lnSpc>
                <a:spcPct val="120000"/>
              </a:lnSpc>
              <a:spcBef>
                <a:spcPts val="0"/>
              </a:spcBef>
              <a:spcAft>
                <a:spcPts val="0"/>
              </a:spcAft>
              <a:buClr>
                <a:schemeClr val="dk2"/>
              </a:buClr>
              <a:buSzPts val="1100"/>
              <a:buFont typeface="Arial"/>
              <a:buNone/>
            </a:pPr>
            <a:r>
              <a:rPr b="1" lang="ca" sz="1000">
                <a:solidFill>
                  <a:schemeClr val="accent1"/>
                </a:solidFill>
                <a:highlight>
                  <a:srgbClr val="FFFFFF"/>
                </a:highlight>
                <a:latin typeface="Raleway"/>
                <a:ea typeface="Raleway"/>
                <a:cs typeface="Raleway"/>
                <a:sym typeface="Raleway"/>
              </a:rPr>
              <a:t>Agustí Centelles (València 1909, Barcelona 1985)</a:t>
            </a:r>
            <a:endParaRPr b="1" sz="1000">
              <a:solidFill>
                <a:schemeClr val="accent1"/>
              </a:solidFill>
              <a:highlight>
                <a:srgbClr val="FFFFFF"/>
              </a:highlight>
              <a:latin typeface="Raleway"/>
              <a:ea typeface="Raleway"/>
              <a:cs typeface="Raleway"/>
              <a:sym typeface="Raleway"/>
            </a:endParaRPr>
          </a:p>
          <a:p>
            <a:pPr indent="0" lvl="0" marL="0" rtl="0" algn="l">
              <a:lnSpc>
                <a:spcPct val="115000"/>
              </a:lnSpc>
              <a:spcBef>
                <a:spcPts val="200"/>
              </a:spcBef>
              <a:spcAft>
                <a:spcPts val="0"/>
              </a:spcAft>
              <a:buClr>
                <a:schemeClr val="dk2"/>
              </a:buClr>
              <a:buSzPts val="1100"/>
              <a:buFont typeface="Arial"/>
              <a:buNone/>
            </a:pPr>
            <a:r>
              <a:rPr lang="ca" sz="1200">
                <a:solidFill>
                  <a:srgbClr val="373A3C"/>
                </a:solidFill>
                <a:highlight>
                  <a:srgbClr val="FFFFFF"/>
                </a:highlight>
                <a:latin typeface="Raleway"/>
                <a:ea typeface="Raleway"/>
                <a:cs typeface="Raleway"/>
                <a:sym typeface="Raleway"/>
              </a:rPr>
              <a:t>Va realitzar una tasca documental important durant la guerra civil espanyola, fent fotografies tant del front, els camps de concentració a França i les dramàtiques imatges dels bombardejos de la població civil.</a:t>
            </a:r>
            <a:endParaRPr sz="1200">
              <a:solidFill>
                <a:srgbClr val="373A3C"/>
              </a:solidFill>
              <a:highlight>
                <a:srgbClr val="FFFFFF"/>
              </a:highlight>
              <a:latin typeface="Raleway"/>
              <a:ea typeface="Raleway"/>
              <a:cs typeface="Raleway"/>
              <a:sym typeface="Raleway"/>
            </a:endParaRPr>
          </a:p>
          <a:p>
            <a:pPr indent="0" lvl="0" marL="0" rtl="0" algn="l">
              <a:lnSpc>
                <a:spcPct val="115000"/>
              </a:lnSpc>
              <a:spcBef>
                <a:spcPts val="1200"/>
              </a:spcBef>
              <a:spcAft>
                <a:spcPts val="1200"/>
              </a:spcAft>
              <a:buSzPts val="1800"/>
              <a:buNone/>
            </a:pPr>
            <a:r>
              <a:t/>
            </a:r>
            <a:endParaRPr/>
          </a:p>
        </p:txBody>
      </p:sp>
      <p:sp>
        <p:nvSpPr>
          <p:cNvPr id="138" name="Google Shape;138;p21"/>
          <p:cNvSpPr txBox="1"/>
          <p:nvPr/>
        </p:nvSpPr>
        <p:spPr>
          <a:xfrm>
            <a:off x="4390825" y="4129575"/>
            <a:ext cx="3000000" cy="861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b="0" i="0" lang="ca" sz="1100" u="sng" cap="none" strike="noStrike">
                <a:solidFill>
                  <a:schemeClr val="hlink"/>
                </a:solidFill>
                <a:latin typeface="Arial"/>
                <a:ea typeface="Arial"/>
                <a:cs typeface="Arial"/>
                <a:sym typeface="Arial"/>
                <a:hlinkClick r:id="rId3"/>
              </a:rPr>
              <a:t>https://www.sapiens.cat/epoca-historica/historia-contemporania/guerra-civil-i-franquisme/els-secrets-de-la-instantania-mes-famosa-d-agusti-centelles_200718_102.html</a:t>
            </a:r>
            <a:endParaRPr b="0" i="0" sz="1100" u="none" cap="none" strike="noStrike">
              <a:solidFill>
                <a:srgbClr val="000000"/>
              </a:solidFill>
              <a:latin typeface="Arial"/>
              <a:ea typeface="Arial"/>
              <a:cs typeface="Arial"/>
              <a:sym typeface="Arial"/>
            </a:endParaRPr>
          </a:p>
        </p:txBody>
      </p:sp>
      <p:pic>
        <p:nvPicPr>
          <p:cNvPr id="139" name="Google Shape;139;p21"/>
          <p:cNvPicPr preferRelativeResize="0"/>
          <p:nvPr/>
        </p:nvPicPr>
        <p:blipFill rotWithShape="1">
          <a:blip r:embed="rId4">
            <a:alphaModFix/>
          </a:blip>
          <a:srcRect b="0" l="0" r="0" t="0"/>
          <a:stretch/>
        </p:blipFill>
        <p:spPr>
          <a:xfrm>
            <a:off x="4450975" y="2172946"/>
            <a:ext cx="3606551" cy="2373075"/>
          </a:xfrm>
          <a:prstGeom prst="rect">
            <a:avLst/>
          </a:prstGeom>
          <a:noFill/>
          <a:ln>
            <a:noFill/>
          </a:ln>
        </p:spPr>
      </p:pic>
      <p:pic>
        <p:nvPicPr>
          <p:cNvPr id="140" name="Google Shape;140;p21"/>
          <p:cNvPicPr preferRelativeResize="0"/>
          <p:nvPr/>
        </p:nvPicPr>
        <p:blipFill rotWithShape="1">
          <a:blip r:embed="rId5">
            <a:alphaModFix/>
          </a:blip>
          <a:srcRect b="0" l="0" r="0" t="0"/>
          <a:stretch/>
        </p:blipFill>
        <p:spPr>
          <a:xfrm>
            <a:off x="357974" y="2172899"/>
            <a:ext cx="3606550" cy="2373177"/>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22"/>
          <p:cNvSpPr txBox="1"/>
          <p:nvPr>
            <p:ph idx="1" type="body"/>
          </p:nvPr>
        </p:nvSpPr>
        <p:spPr>
          <a:xfrm>
            <a:off x="1095412" y="205226"/>
            <a:ext cx="6321600" cy="3002400"/>
          </a:xfrm>
          <a:prstGeom prst="rect">
            <a:avLst/>
          </a:prstGeom>
          <a:noFill/>
          <a:ln>
            <a:noFill/>
          </a:ln>
        </p:spPr>
        <p:txBody>
          <a:bodyPr anchorCtr="0" anchor="t" bIns="91425" lIns="91425" spcFirstLastPara="1" rIns="91425" wrap="square" tIns="91425">
            <a:normAutofit lnSpcReduction="10000"/>
          </a:bodyPr>
          <a:lstStyle/>
          <a:p>
            <a:pPr indent="0" lvl="0" marL="0" rtl="0" algn="l">
              <a:lnSpc>
                <a:spcPct val="120000"/>
              </a:lnSpc>
              <a:spcBef>
                <a:spcPts val="0"/>
              </a:spcBef>
              <a:spcAft>
                <a:spcPts val="0"/>
              </a:spcAft>
              <a:buSzPts val="1800"/>
              <a:buNone/>
            </a:pPr>
            <a:r>
              <a:t/>
            </a:r>
            <a:endParaRPr sz="1000">
              <a:solidFill>
                <a:srgbClr val="373A3C"/>
              </a:solidFill>
              <a:highlight>
                <a:srgbClr val="FFFFFF"/>
              </a:highlight>
              <a:latin typeface="Roboto"/>
              <a:ea typeface="Roboto"/>
              <a:cs typeface="Roboto"/>
              <a:sym typeface="Roboto"/>
            </a:endParaRPr>
          </a:p>
          <a:p>
            <a:pPr indent="0" lvl="0" marL="0" rtl="0" algn="l">
              <a:lnSpc>
                <a:spcPct val="120000"/>
              </a:lnSpc>
              <a:spcBef>
                <a:spcPts val="200"/>
              </a:spcBef>
              <a:spcAft>
                <a:spcPts val="0"/>
              </a:spcAft>
              <a:buClr>
                <a:schemeClr val="dk2"/>
              </a:buClr>
              <a:buSzPts val="1100"/>
              <a:buFont typeface="Arial"/>
              <a:buNone/>
            </a:pPr>
            <a:r>
              <a:rPr b="1" lang="ca" sz="1000">
                <a:solidFill>
                  <a:schemeClr val="accent1"/>
                </a:solidFill>
                <a:highlight>
                  <a:srgbClr val="FFFFFF"/>
                </a:highlight>
                <a:latin typeface="Raleway"/>
                <a:ea typeface="Raleway"/>
                <a:cs typeface="Raleway"/>
                <a:sym typeface="Raleway"/>
              </a:rPr>
              <a:t>Francesc Català Roca (Valls 1922 - 1998)</a:t>
            </a:r>
            <a:endParaRPr b="1" sz="1000">
              <a:solidFill>
                <a:schemeClr val="accent1"/>
              </a:solidFill>
              <a:highlight>
                <a:srgbClr val="FFFFFF"/>
              </a:highlight>
              <a:latin typeface="Raleway"/>
              <a:ea typeface="Raleway"/>
              <a:cs typeface="Raleway"/>
              <a:sym typeface="Raleway"/>
            </a:endParaRPr>
          </a:p>
          <a:p>
            <a:pPr indent="0" lvl="0" marL="0" rtl="0" algn="l">
              <a:lnSpc>
                <a:spcPct val="115000"/>
              </a:lnSpc>
              <a:spcBef>
                <a:spcPts val="200"/>
              </a:spcBef>
              <a:spcAft>
                <a:spcPts val="0"/>
              </a:spcAft>
              <a:buClr>
                <a:schemeClr val="dk2"/>
              </a:buClr>
              <a:buSzPts val="1100"/>
              <a:buFont typeface="Arial"/>
              <a:buNone/>
            </a:pPr>
            <a:r>
              <a:rPr lang="ca" sz="1200">
                <a:solidFill>
                  <a:srgbClr val="373A3C"/>
                </a:solidFill>
                <a:highlight>
                  <a:srgbClr val="FFFFFF"/>
                </a:highlight>
                <a:latin typeface="Raleway"/>
                <a:ea typeface="Raleway"/>
                <a:cs typeface="Raleway"/>
                <a:sym typeface="Raleway"/>
              </a:rPr>
              <a:t>Amb la seva actitud com a fotògraf que podríem sintetitzar en captar la realitat en el moment i punt de vista més eloqüent, va captar imatges de l’entorn amb gran mestratge tècnic i formal, tractant temàtica força diversa: paisatge, tauromàquia, document social, art i artistes especialment Joan Miró, les grans ciutats, ...</a:t>
            </a:r>
            <a:endParaRPr sz="1200">
              <a:solidFill>
                <a:srgbClr val="373A3C"/>
              </a:solidFill>
              <a:highlight>
                <a:srgbClr val="FFFFFF"/>
              </a:highlight>
              <a:latin typeface="Raleway"/>
              <a:ea typeface="Raleway"/>
              <a:cs typeface="Raleway"/>
              <a:sym typeface="Raleway"/>
            </a:endParaRPr>
          </a:p>
          <a:p>
            <a:pPr indent="0" lvl="0" marL="0" rtl="0" algn="l">
              <a:lnSpc>
                <a:spcPct val="120000"/>
              </a:lnSpc>
              <a:spcBef>
                <a:spcPts val="1200"/>
              </a:spcBef>
              <a:spcAft>
                <a:spcPts val="0"/>
              </a:spcAft>
              <a:buSzPts val="1800"/>
              <a:buNone/>
            </a:pPr>
            <a:r>
              <a:t/>
            </a:r>
            <a:endParaRPr sz="1000">
              <a:solidFill>
                <a:srgbClr val="373A3C"/>
              </a:solidFill>
              <a:highlight>
                <a:srgbClr val="FFFFFF"/>
              </a:highlight>
              <a:latin typeface="Raleway"/>
              <a:ea typeface="Raleway"/>
              <a:cs typeface="Raleway"/>
              <a:sym typeface="Raleway"/>
            </a:endParaRPr>
          </a:p>
          <a:p>
            <a:pPr indent="0" lvl="0" marL="0" rtl="0" algn="l">
              <a:lnSpc>
                <a:spcPct val="120000"/>
              </a:lnSpc>
              <a:spcBef>
                <a:spcPts val="200"/>
              </a:spcBef>
              <a:spcAft>
                <a:spcPts val="0"/>
              </a:spcAft>
              <a:buClr>
                <a:schemeClr val="dk2"/>
              </a:buClr>
              <a:buSzPts val="1100"/>
              <a:buFont typeface="Arial"/>
              <a:buNone/>
            </a:pPr>
            <a:r>
              <a:rPr b="1" lang="ca" sz="1000">
                <a:solidFill>
                  <a:schemeClr val="accent1"/>
                </a:solidFill>
                <a:highlight>
                  <a:srgbClr val="FFFFFF"/>
                </a:highlight>
                <a:latin typeface="Raleway"/>
                <a:ea typeface="Raleway"/>
                <a:cs typeface="Raleway"/>
                <a:sym typeface="Raleway"/>
              </a:rPr>
              <a:t>Joan Fontcuberta (Barcelona 1955)</a:t>
            </a:r>
            <a:endParaRPr b="1" sz="1000">
              <a:solidFill>
                <a:schemeClr val="accent1"/>
              </a:solidFill>
              <a:highlight>
                <a:srgbClr val="FFFFFF"/>
              </a:highlight>
              <a:latin typeface="Raleway"/>
              <a:ea typeface="Raleway"/>
              <a:cs typeface="Raleway"/>
              <a:sym typeface="Raleway"/>
            </a:endParaRPr>
          </a:p>
          <a:p>
            <a:pPr indent="0" lvl="0" marL="0" rtl="0" algn="l">
              <a:lnSpc>
                <a:spcPct val="115000"/>
              </a:lnSpc>
              <a:spcBef>
                <a:spcPts val="200"/>
              </a:spcBef>
              <a:spcAft>
                <a:spcPts val="1200"/>
              </a:spcAft>
              <a:buSzPts val="1800"/>
              <a:buNone/>
            </a:pPr>
            <a:r>
              <a:rPr lang="ca" sz="1200">
                <a:solidFill>
                  <a:srgbClr val="373A3C"/>
                </a:solidFill>
                <a:highlight>
                  <a:srgbClr val="FFFFFF"/>
                </a:highlight>
                <a:latin typeface="Raleway"/>
                <a:ea typeface="Raleway"/>
                <a:cs typeface="Raleway"/>
                <a:sym typeface="Raleway"/>
              </a:rPr>
              <a:t>Pertany a la darrera generació de fotògrafs de la imatge analògica i els processos fotoquímics. Procedent del món de la publicitat, ha dedicat bona part de la seva obra a fer imatges que ens parlen de la fotografia com a transmissora de veritat o d’engany. Ha estat recent guanyador de l'edició del 2013 del considerat Nobel de la fotografia: el premi Hasselblad.</a:t>
            </a:r>
            <a:endParaRPr>
              <a:latin typeface="Raleway"/>
              <a:ea typeface="Raleway"/>
              <a:cs typeface="Raleway"/>
              <a:sym typeface="Raleway"/>
            </a:endParaRPr>
          </a:p>
        </p:txBody>
      </p:sp>
      <p:pic>
        <p:nvPicPr>
          <p:cNvPr id="146" name="Google Shape;146;p22"/>
          <p:cNvPicPr preferRelativeResize="0"/>
          <p:nvPr/>
        </p:nvPicPr>
        <p:blipFill rotWithShape="1">
          <a:blip r:embed="rId3">
            <a:alphaModFix/>
          </a:blip>
          <a:srcRect b="0" l="0" r="0" t="0"/>
          <a:stretch/>
        </p:blipFill>
        <p:spPr>
          <a:xfrm>
            <a:off x="7155775" y="205226"/>
            <a:ext cx="1656559" cy="1631074"/>
          </a:xfrm>
          <a:prstGeom prst="rect">
            <a:avLst/>
          </a:prstGeom>
          <a:noFill/>
          <a:ln>
            <a:noFill/>
          </a:ln>
        </p:spPr>
      </p:pic>
      <p:sp>
        <p:nvSpPr>
          <p:cNvPr id="147" name="Google Shape;147;p22"/>
          <p:cNvSpPr txBox="1"/>
          <p:nvPr/>
        </p:nvSpPr>
        <p:spPr>
          <a:xfrm>
            <a:off x="1095400" y="2991825"/>
            <a:ext cx="6706500" cy="738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200"/>
              <a:buFont typeface="Arial"/>
              <a:buNone/>
            </a:pPr>
            <a:r>
              <a:rPr b="0" i="1" lang="ca" sz="1200" u="none" cap="none" strike="noStrike">
                <a:solidFill>
                  <a:srgbClr val="373A3C"/>
                </a:solidFill>
                <a:highlight>
                  <a:srgbClr val="FFFFFF"/>
                </a:highlight>
                <a:latin typeface="Roboto"/>
                <a:ea typeface="Roboto"/>
                <a:cs typeface="Roboto"/>
                <a:sym typeface="Roboto"/>
              </a:rPr>
              <a:t>"Ofereixo mentides desactivades perquè el públic es previngui de les veritables, de les grans mentides. És com inocular vacunes, per crear anticossos ... Pretenc que la gent sigui previnguda, que faci funcionar el seu sentit comú ... ".</a:t>
            </a:r>
            <a:endParaRPr b="0" i="0" sz="1400" u="none" cap="none" strike="noStrike">
              <a:solidFill>
                <a:srgbClr val="000000"/>
              </a:solidFill>
              <a:latin typeface="Arial"/>
              <a:ea typeface="Arial"/>
              <a:cs typeface="Arial"/>
              <a:sym typeface="Arial"/>
            </a:endParaRPr>
          </a:p>
        </p:txBody>
      </p:sp>
      <p:pic>
        <p:nvPicPr>
          <p:cNvPr id="148" name="Google Shape;148;p22"/>
          <p:cNvPicPr preferRelativeResize="0"/>
          <p:nvPr/>
        </p:nvPicPr>
        <p:blipFill rotWithShape="1">
          <a:blip r:embed="rId4">
            <a:alphaModFix/>
          </a:blip>
          <a:srcRect b="0" l="0" r="0" t="0"/>
          <a:stretch/>
        </p:blipFill>
        <p:spPr>
          <a:xfrm>
            <a:off x="683350" y="3773975"/>
            <a:ext cx="2849079" cy="1107975"/>
          </a:xfrm>
          <a:prstGeom prst="rect">
            <a:avLst/>
          </a:prstGeom>
          <a:noFill/>
          <a:ln>
            <a:noFill/>
          </a:ln>
        </p:spPr>
      </p:pic>
      <p:pic>
        <p:nvPicPr>
          <p:cNvPr id="149" name="Google Shape;149;p22"/>
          <p:cNvPicPr preferRelativeResize="0"/>
          <p:nvPr/>
        </p:nvPicPr>
        <p:blipFill rotWithShape="1">
          <a:blip r:embed="rId5">
            <a:alphaModFix/>
          </a:blip>
          <a:srcRect b="0" l="0" r="0" t="0"/>
          <a:stretch/>
        </p:blipFill>
        <p:spPr>
          <a:xfrm>
            <a:off x="4477548" y="3470271"/>
            <a:ext cx="2064652" cy="1631075"/>
          </a:xfrm>
          <a:prstGeom prst="rect">
            <a:avLst/>
          </a:prstGeom>
          <a:noFill/>
          <a:ln>
            <a:noFill/>
          </a:ln>
        </p:spPr>
      </p:pic>
      <p:pic>
        <p:nvPicPr>
          <p:cNvPr id="150" name="Google Shape;150;p22"/>
          <p:cNvPicPr preferRelativeResize="0"/>
          <p:nvPr/>
        </p:nvPicPr>
        <p:blipFill rotWithShape="1">
          <a:blip r:embed="rId6">
            <a:alphaModFix/>
          </a:blip>
          <a:srcRect b="0" l="0" r="0" t="0"/>
          <a:stretch/>
        </p:blipFill>
        <p:spPr>
          <a:xfrm>
            <a:off x="7590007" y="3386025"/>
            <a:ext cx="1384244" cy="16732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23"/>
          <p:cNvSpPr txBox="1"/>
          <p:nvPr>
            <p:ph type="title"/>
          </p:nvPr>
        </p:nvSpPr>
        <p:spPr>
          <a:xfrm>
            <a:off x="1230800" y="255175"/>
            <a:ext cx="6321600" cy="63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ca" sz="1580">
                <a:highlight>
                  <a:schemeClr val="lt1"/>
                </a:highlight>
              </a:rPr>
              <a:t>El gran engany de ‘The Book of Veles’: el llibre del fotògraf de Magnum Jonas Bendiksen sacseja el fotoperiodisme i la fotografia documental, fou un dels guanyadors del World Press Photo de  2022.</a:t>
            </a:r>
            <a:endParaRPr sz="3200">
              <a:highlight>
                <a:schemeClr val="lt1"/>
              </a:highlight>
            </a:endParaRPr>
          </a:p>
        </p:txBody>
      </p:sp>
      <p:sp>
        <p:nvSpPr>
          <p:cNvPr id="156" name="Google Shape;156;p23"/>
          <p:cNvSpPr txBox="1"/>
          <p:nvPr>
            <p:ph idx="1" type="body"/>
          </p:nvPr>
        </p:nvSpPr>
        <p:spPr>
          <a:xfrm>
            <a:off x="399197" y="1357750"/>
            <a:ext cx="7984800" cy="3002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ca" sz="1300">
                <a:solidFill>
                  <a:srgbClr val="333333"/>
                </a:solidFill>
                <a:highlight>
                  <a:schemeClr val="lt1"/>
                </a:highlight>
                <a:latin typeface="Raleway"/>
                <a:ea typeface="Raleway"/>
                <a:cs typeface="Raleway"/>
                <a:sym typeface="Raleway"/>
              </a:rPr>
              <a:t>Un engany basat en fotografies creades i manipulades digitalment (i sense massa esforç) i en textos «vomitats» per un robot.</a:t>
            </a:r>
            <a:endParaRPr sz="1300">
              <a:solidFill>
                <a:srgbClr val="333333"/>
              </a:solidFill>
              <a:highlight>
                <a:schemeClr val="lt1"/>
              </a:highlight>
              <a:latin typeface="Raleway"/>
              <a:ea typeface="Raleway"/>
              <a:cs typeface="Raleway"/>
              <a:sym typeface="Raleway"/>
            </a:endParaRPr>
          </a:p>
          <a:p>
            <a:pPr indent="0" lvl="0" marL="0" rtl="0" algn="l">
              <a:spcBef>
                <a:spcPts val="0"/>
              </a:spcBef>
              <a:spcAft>
                <a:spcPts val="0"/>
              </a:spcAft>
              <a:buNone/>
            </a:pPr>
            <a:r>
              <a:rPr lang="ca" sz="1300">
                <a:solidFill>
                  <a:srgbClr val="333333"/>
                </a:solidFill>
                <a:highlight>
                  <a:schemeClr val="lt1"/>
                </a:highlight>
                <a:latin typeface="Raleway"/>
                <a:ea typeface="Raleway"/>
                <a:cs typeface="Raleway"/>
                <a:sym typeface="Raleway"/>
              </a:rPr>
              <a:t>una història real sobre Ves-los, una localitat de Macedònia que fa uns anys es va guanyar a pols el dubtós honor de ser considerada l'epicentre mundial de les ‘fake news’ o notícies falses.</a:t>
            </a:r>
            <a:endParaRPr sz="1300">
              <a:solidFill>
                <a:srgbClr val="333333"/>
              </a:solidFill>
              <a:highlight>
                <a:schemeClr val="lt1"/>
              </a:highlight>
              <a:latin typeface="Raleway"/>
              <a:ea typeface="Raleway"/>
              <a:cs typeface="Raleway"/>
              <a:sym typeface="Raleway"/>
            </a:endParaRPr>
          </a:p>
        </p:txBody>
      </p:sp>
      <p:pic>
        <p:nvPicPr>
          <p:cNvPr id="157" name="Google Shape;157;p23"/>
          <p:cNvPicPr preferRelativeResize="0"/>
          <p:nvPr/>
        </p:nvPicPr>
        <p:blipFill>
          <a:blip r:embed="rId3">
            <a:alphaModFix/>
          </a:blip>
          <a:stretch>
            <a:fillRect/>
          </a:stretch>
        </p:blipFill>
        <p:spPr>
          <a:xfrm>
            <a:off x="312198" y="2625600"/>
            <a:ext cx="2957000" cy="1969399"/>
          </a:xfrm>
          <a:prstGeom prst="rect">
            <a:avLst/>
          </a:prstGeom>
          <a:noFill/>
          <a:ln>
            <a:noFill/>
          </a:ln>
        </p:spPr>
      </p:pic>
      <p:pic>
        <p:nvPicPr>
          <p:cNvPr id="158" name="Google Shape;158;p23"/>
          <p:cNvPicPr preferRelativeResize="0"/>
          <p:nvPr/>
        </p:nvPicPr>
        <p:blipFill>
          <a:blip r:embed="rId4">
            <a:alphaModFix/>
          </a:blip>
          <a:stretch>
            <a:fillRect/>
          </a:stretch>
        </p:blipFill>
        <p:spPr>
          <a:xfrm>
            <a:off x="3427250" y="2598963"/>
            <a:ext cx="3036974" cy="2022676"/>
          </a:xfrm>
          <a:prstGeom prst="rect">
            <a:avLst/>
          </a:prstGeom>
          <a:noFill/>
          <a:ln>
            <a:noFill/>
          </a:ln>
        </p:spPr>
      </p:pic>
      <p:pic>
        <p:nvPicPr>
          <p:cNvPr id="159" name="Google Shape;159;p23"/>
          <p:cNvPicPr preferRelativeResize="0"/>
          <p:nvPr/>
        </p:nvPicPr>
        <p:blipFill>
          <a:blip r:embed="rId5">
            <a:alphaModFix/>
          </a:blip>
          <a:stretch>
            <a:fillRect/>
          </a:stretch>
        </p:blipFill>
        <p:spPr>
          <a:xfrm>
            <a:off x="6510013" y="2686388"/>
            <a:ext cx="2466975" cy="18478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24"/>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ca"/>
              <a:t>TASCA 1.</a:t>
            </a:r>
            <a:endParaRPr/>
          </a:p>
          <a:p>
            <a:pPr indent="0" lvl="0" marL="0" rtl="0" algn="l">
              <a:lnSpc>
                <a:spcPct val="100000"/>
              </a:lnSpc>
              <a:spcBef>
                <a:spcPts val="0"/>
              </a:spcBef>
              <a:spcAft>
                <a:spcPts val="0"/>
              </a:spcAft>
              <a:buSzPct val="111111"/>
              <a:buNone/>
            </a:pPr>
            <a:r>
              <a:rPr lang="ca"/>
              <a:t>ANALITZAR UNA FOTOGRAFIA</a:t>
            </a:r>
            <a:endParaRPr/>
          </a:p>
        </p:txBody>
      </p:sp>
      <p:sp>
        <p:nvSpPr>
          <p:cNvPr id="165" name="Google Shape;165;p24"/>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800"/>
              <a:buNone/>
            </a:pPr>
            <a:r>
              <a:rPr lang="ca"/>
              <a:t>Busca una fotografia periodística que t’agradi  i analitza-la</a:t>
            </a:r>
            <a:endParaRPr/>
          </a:p>
          <a:p>
            <a:pPr indent="0" lvl="0" marL="0" rtl="0" algn="l">
              <a:lnSpc>
                <a:spcPct val="115000"/>
              </a:lnSpc>
              <a:spcBef>
                <a:spcPts val="1200"/>
              </a:spcBef>
              <a:spcAft>
                <a:spcPts val="0"/>
              </a:spcAft>
              <a:buSzPts val="1800"/>
              <a:buNone/>
            </a:pPr>
            <a:r>
              <a:rPr lang="ca"/>
              <a:t>Entra a aquest enllaços per tenir un exemple clar de com fer-ho.</a:t>
            </a:r>
            <a:endParaRPr/>
          </a:p>
          <a:p>
            <a:pPr indent="0" lvl="0" marL="0" rtl="0" algn="l">
              <a:lnSpc>
                <a:spcPct val="115000"/>
              </a:lnSpc>
              <a:spcBef>
                <a:spcPts val="1200"/>
              </a:spcBef>
              <a:spcAft>
                <a:spcPts val="0"/>
              </a:spcAft>
              <a:buSzPts val="1800"/>
              <a:buNone/>
            </a:pPr>
            <a:r>
              <a:rPr lang="ca" sz="1100" u="sng">
                <a:solidFill>
                  <a:schemeClr val="hlink"/>
                </a:solidFill>
                <a:latin typeface="Raleway"/>
                <a:ea typeface="Raleway"/>
                <a:cs typeface="Raleway"/>
                <a:sym typeface="Raleway"/>
                <a:hlinkClick r:id="rId3"/>
              </a:rPr>
              <a:t>https://educaciodigital.cat/ioc-batx/moodle/mod/book/view.php?id=4879&amp;chapterid=3105</a:t>
            </a:r>
            <a:endParaRPr sz="1100">
              <a:latin typeface="Raleway"/>
              <a:ea typeface="Raleway"/>
              <a:cs typeface="Raleway"/>
              <a:sym typeface="Raleway"/>
            </a:endParaRPr>
          </a:p>
          <a:p>
            <a:pPr indent="0" lvl="0" marL="0" rtl="0" algn="l">
              <a:lnSpc>
                <a:spcPct val="115000"/>
              </a:lnSpc>
              <a:spcBef>
                <a:spcPts val="1200"/>
              </a:spcBef>
              <a:spcAft>
                <a:spcPts val="0"/>
              </a:spcAft>
              <a:buSzPts val="1800"/>
              <a:buNone/>
            </a:pPr>
            <a:r>
              <a:rPr lang="ca" sz="1100">
                <a:latin typeface="Raleway"/>
                <a:ea typeface="Raleway"/>
                <a:cs typeface="Raleway"/>
                <a:sym typeface="Raleway"/>
              </a:rPr>
              <a:t> </a:t>
            </a:r>
            <a:r>
              <a:rPr lang="ca" sz="1100" u="sng">
                <a:solidFill>
                  <a:schemeClr val="hlink"/>
                </a:solidFill>
                <a:latin typeface="Raleway"/>
                <a:ea typeface="Raleway"/>
                <a:cs typeface="Raleway"/>
                <a:sym typeface="Raleway"/>
                <a:hlinkClick r:id="rId4"/>
              </a:rPr>
              <a:t>https://blocs.xtec.cat/analisidefotografies/2013/12/17/exemple-danalisi-duna-fotografia/</a:t>
            </a:r>
            <a:endParaRPr sz="1100" u="sng">
              <a:solidFill>
                <a:srgbClr val="1155CC"/>
              </a:solidFill>
              <a:latin typeface="Raleway"/>
              <a:ea typeface="Raleway"/>
              <a:cs typeface="Raleway"/>
              <a:sym typeface="Raleway"/>
            </a:endParaRPr>
          </a:p>
          <a:p>
            <a:pPr indent="0" lvl="0" marL="0" rtl="0" algn="l">
              <a:lnSpc>
                <a:spcPct val="115000"/>
              </a:lnSpc>
              <a:spcBef>
                <a:spcPts val="1200"/>
              </a:spcBef>
              <a:spcAft>
                <a:spcPts val="1200"/>
              </a:spcAft>
              <a:buSzPts val="1800"/>
              <a:buNone/>
            </a:pPr>
            <a:r>
              <a:rPr lang="ca"/>
              <a:t>Pots agafar exemples de fotografies del World Press Photo.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25"/>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ca"/>
              <a:t>TASCA 2</a:t>
            </a:r>
            <a:endParaRPr/>
          </a:p>
        </p:txBody>
      </p:sp>
      <p:sp>
        <p:nvSpPr>
          <p:cNvPr id="171" name="Google Shape;171;p25"/>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800"/>
              <a:buNone/>
            </a:pPr>
            <a:r>
              <a:t/>
            </a:r>
            <a:endParaRPr/>
          </a:p>
          <a:p>
            <a:pPr indent="0" lvl="0" marL="0" rtl="0" algn="l">
              <a:lnSpc>
                <a:spcPct val="115000"/>
              </a:lnSpc>
              <a:spcBef>
                <a:spcPts val="1200"/>
              </a:spcBef>
              <a:spcAft>
                <a:spcPts val="0"/>
              </a:spcAft>
              <a:buSzPts val="1800"/>
              <a:buNone/>
            </a:pPr>
            <a:r>
              <a:rPr lang="ca"/>
              <a:t>Realitza una fotografia instantània  de qualsevol cosa que estigui passant al teu entorn, i que et sigui interessant per a tu. Fes una breu descripció del significat de la teva fotografia.</a:t>
            </a:r>
            <a:endParaRPr/>
          </a:p>
          <a:p>
            <a:pPr indent="0" lvl="0" marL="0" rtl="0" algn="l">
              <a:lnSpc>
                <a:spcPct val="115000"/>
              </a:lnSpc>
              <a:spcBef>
                <a:spcPts val="1200"/>
              </a:spcBef>
              <a:spcAft>
                <a:spcPts val="0"/>
              </a:spcAft>
              <a:buSzPts val="1800"/>
              <a:buNone/>
            </a:pPr>
            <a:r>
              <a:t/>
            </a:r>
            <a:endParaRPr/>
          </a:p>
          <a:p>
            <a:pPr indent="0" lvl="0" marL="0" rtl="0" algn="l">
              <a:lnSpc>
                <a:spcPct val="115000"/>
              </a:lnSpc>
              <a:spcBef>
                <a:spcPts val="1200"/>
              </a:spcBef>
              <a:spcAft>
                <a:spcPts val="1200"/>
              </a:spcAft>
              <a:buSzPts val="1800"/>
              <a:buNone/>
            </a:pPr>
            <a:r>
              <a:t/>
            </a:r>
            <a:endParaRPr/>
          </a:p>
        </p:txBody>
      </p:sp>
      <p:pic>
        <p:nvPicPr>
          <p:cNvPr id="172" name="Google Shape;172;p25"/>
          <p:cNvPicPr preferRelativeResize="0"/>
          <p:nvPr/>
        </p:nvPicPr>
        <p:blipFill rotWithShape="1">
          <a:blip r:embed="rId3">
            <a:alphaModFix/>
          </a:blip>
          <a:srcRect b="0" l="0" r="0" t="0"/>
          <a:stretch/>
        </p:blipFill>
        <p:spPr>
          <a:xfrm>
            <a:off x="127125" y="1644100"/>
            <a:ext cx="2095450" cy="20954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26"/>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ca"/>
              <a:t>TASCA 3</a:t>
            </a:r>
            <a:endParaRPr/>
          </a:p>
        </p:txBody>
      </p:sp>
      <p:sp>
        <p:nvSpPr>
          <p:cNvPr id="178" name="Google Shape;178;p26"/>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rmAutofit fontScale="92500" lnSpcReduction="10000"/>
          </a:bodyPr>
          <a:lstStyle/>
          <a:p>
            <a:pPr indent="0" lvl="0" marL="0" rtl="0" algn="l">
              <a:lnSpc>
                <a:spcPct val="115000"/>
              </a:lnSpc>
              <a:spcBef>
                <a:spcPts val="0"/>
              </a:spcBef>
              <a:spcAft>
                <a:spcPts val="0"/>
              </a:spcAft>
              <a:buSzPct val="108108"/>
              <a:buNone/>
            </a:pPr>
            <a:r>
              <a:rPr lang="ca"/>
              <a:t>Realitza un fotomuntatge per fer creure una història que no és real.</a:t>
            </a:r>
            <a:endParaRPr/>
          </a:p>
          <a:p>
            <a:pPr indent="0" lvl="0" marL="0" rtl="0" algn="l">
              <a:lnSpc>
                <a:spcPct val="115000"/>
              </a:lnSpc>
              <a:spcBef>
                <a:spcPts val="1200"/>
              </a:spcBef>
              <a:spcAft>
                <a:spcPts val="0"/>
              </a:spcAft>
              <a:buSzPct val="108108"/>
              <a:buNone/>
            </a:pPr>
            <a:r>
              <a:rPr lang="ca"/>
              <a:t>Cal  fer-ho amb un programa de retoc digital : </a:t>
            </a:r>
            <a:endParaRPr/>
          </a:p>
          <a:p>
            <a:pPr indent="0" lvl="0" marL="0" rtl="0" algn="l">
              <a:lnSpc>
                <a:spcPct val="115000"/>
              </a:lnSpc>
              <a:spcBef>
                <a:spcPts val="1200"/>
              </a:spcBef>
              <a:spcAft>
                <a:spcPts val="0"/>
              </a:spcAft>
              <a:buSzPct val="108108"/>
              <a:buNone/>
            </a:pPr>
            <a:r>
              <a:rPr lang="ca"/>
              <a:t>Amb photoshop</a:t>
            </a:r>
            <a:endParaRPr/>
          </a:p>
          <a:p>
            <a:pPr indent="0" lvl="0" marL="0" rtl="0" algn="l">
              <a:lnSpc>
                <a:spcPct val="115000"/>
              </a:lnSpc>
              <a:spcBef>
                <a:spcPts val="1200"/>
              </a:spcBef>
              <a:spcAft>
                <a:spcPts val="0"/>
              </a:spcAft>
              <a:buSzPct val="108108"/>
              <a:buNone/>
            </a:pPr>
            <a:r>
              <a:rPr lang="ca"/>
              <a:t>Pixlr E </a:t>
            </a:r>
            <a:endParaRPr/>
          </a:p>
          <a:p>
            <a:pPr indent="0" lvl="0" marL="0" rtl="0" algn="l">
              <a:lnSpc>
                <a:spcPct val="115000"/>
              </a:lnSpc>
              <a:spcBef>
                <a:spcPts val="1200"/>
              </a:spcBef>
              <a:spcAft>
                <a:spcPts val="0"/>
              </a:spcAft>
              <a:buSzPct val="108108"/>
              <a:buNone/>
            </a:pPr>
            <a:r>
              <a:rPr lang="ca"/>
              <a:t>Pics Art ( Des del mòbil) </a:t>
            </a:r>
            <a:endParaRPr/>
          </a:p>
          <a:p>
            <a:pPr indent="0" lvl="0" marL="0" rtl="0" algn="l">
              <a:lnSpc>
                <a:spcPct val="115000"/>
              </a:lnSpc>
              <a:spcBef>
                <a:spcPts val="1200"/>
              </a:spcBef>
              <a:spcAft>
                <a:spcPts val="0"/>
              </a:spcAft>
              <a:buSzPct val="108108"/>
              <a:buNone/>
            </a:pPr>
            <a:r>
              <a:rPr lang="ca"/>
              <a:t>Gimp  </a:t>
            </a:r>
            <a:r>
              <a:rPr lang="ca" u="sng">
                <a:solidFill>
                  <a:schemeClr val="hlink"/>
                </a:solidFill>
                <a:hlinkClick r:id="rId3"/>
              </a:rPr>
              <a:t>https://www.softcatala.org/programes/gimp/</a:t>
            </a:r>
            <a:endParaRPr/>
          </a:p>
          <a:p>
            <a:pPr indent="0" lvl="0" marL="0" rtl="0" algn="l">
              <a:lnSpc>
                <a:spcPct val="115000"/>
              </a:lnSpc>
              <a:spcBef>
                <a:spcPts val="1200"/>
              </a:spcBef>
              <a:spcAft>
                <a:spcPts val="1200"/>
              </a:spcAft>
              <a:buSzPct val="108108"/>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27"/>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ca"/>
              <a:t>tutorial ús del gimp</a:t>
            </a:r>
            <a:endParaRPr/>
          </a:p>
        </p:txBody>
      </p:sp>
      <p:sp>
        <p:nvSpPr>
          <p:cNvPr id="184" name="Google Shape;184;p27"/>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200"/>
              </a:spcAft>
              <a:buSzPts val="1800"/>
              <a:buNone/>
            </a:pPr>
            <a:r>
              <a:t/>
            </a:r>
            <a:endParaRPr/>
          </a:p>
        </p:txBody>
      </p:sp>
      <p:pic>
        <p:nvPicPr>
          <p:cNvPr descr="Agregar una cabeza de un animal a una persona" id="185" name="Google Shape;185;p27" title="Tutorial GImp - Agregar una cabeza de un animal a una persona">
            <a:hlinkClick r:id="rId3"/>
          </p:cNvPr>
          <p:cNvPicPr preferRelativeResize="0"/>
          <p:nvPr/>
        </p:nvPicPr>
        <p:blipFill rotWithShape="1">
          <a:blip r:embed="rId4">
            <a:alphaModFix/>
          </a:blip>
          <a:srcRect b="0" l="0" r="0" t="0"/>
          <a:stretch/>
        </p:blipFill>
        <p:spPr>
          <a:xfrm>
            <a:off x="3036050" y="1382475"/>
            <a:ext cx="4572000" cy="3429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5"/>
                                        </p:tgtEl>
                                        <p:attrNameLst>
                                          <p:attrName>style.visibility</p:attrName>
                                        </p:attrNameLst>
                                      </p:cBhvr>
                                      <p:to>
                                        <p:strVal val="visible"/>
                                      </p:to>
                                    </p:set>
                                    <p:animEffect filter="fade" transition="in">
                                      <p:cBhvr>
                                        <p:cTn dur="1000"/>
                                        <p:tgtEl>
                                          <p:spTgt spid="18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